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0" r:id="rId2"/>
    <p:sldMasterId id="2147483661" r:id="rId3"/>
    <p:sldMasterId id="2147483662" r:id="rId4"/>
    <p:sldMasterId id="2147483663" r:id="rId5"/>
    <p:sldMasterId id="2147483664" r:id="rId6"/>
    <p:sldMasterId id="2147483665" r:id="rId7"/>
    <p:sldMasterId id="2147483666" r:id="rId8"/>
    <p:sldMasterId id="2147483667" r:id="rId9"/>
    <p:sldMasterId id="2147483668" r:id="rId10"/>
    <p:sldMasterId id="2147483669" r:id="rId11"/>
    <p:sldMasterId id="2147483670" r:id="rId12"/>
    <p:sldMasterId id="2147483671" r:id="rId13"/>
    <p:sldMasterId id="2147483672" r:id="rId14"/>
    <p:sldMasterId id="2147483673" r:id="rId15"/>
    <p:sldMasterId id="2147483674" r:id="rId16"/>
    <p:sldMasterId id="2147483675" r:id="rId17"/>
    <p:sldMasterId id="2147483676" r:id="rId18"/>
    <p:sldMasterId id="2147483677" r:id="rId19"/>
    <p:sldMasterId id="2147483678" r:id="rId20"/>
    <p:sldMasterId id="2147483679" r:id="rId21"/>
    <p:sldMasterId id="2147483680" r:id="rId22"/>
    <p:sldMasterId id="2147483681" r:id="rId23"/>
    <p:sldMasterId id="2147483682" r:id="rId24"/>
    <p:sldMasterId id="2147483683" r:id="rId25"/>
    <p:sldMasterId id="2147483684" r:id="rId26"/>
    <p:sldMasterId id="2147483685" r:id="rId27"/>
    <p:sldMasterId id="2147483686" r:id="rId28"/>
    <p:sldMasterId id="2147483687" r:id="rId29"/>
  </p:sldMasterIdLst>
  <p:notesMasterIdLst>
    <p:notesMasterId r:id="rId35"/>
  </p:notesMasterIdLst>
  <p:handoutMasterIdLst>
    <p:handoutMasterId r:id="rId36"/>
  </p:handoutMasterIdLst>
  <p:sldIdLst>
    <p:sldId id="347" r:id="rId30"/>
    <p:sldId id="329" r:id="rId31"/>
    <p:sldId id="354" r:id="rId32"/>
    <p:sldId id="364" r:id="rId33"/>
    <p:sldId id="363" r:id="rId34"/>
  </p:sldIdLst>
  <p:sldSz cx="9144000" cy="6858000" type="letter"/>
  <p:notesSz cx="6997700" cy="9283700"/>
  <p:defaultTextStyle>
    <a:defPPr>
      <a:defRPr lang="en-US"/>
    </a:defPPr>
    <a:lvl1pPr algn="l" rtl="0" fontAlgn="base">
      <a:spcBef>
        <a:spcPct val="0"/>
      </a:spcBef>
      <a:spcAft>
        <a:spcPct val="0"/>
      </a:spcAft>
      <a:defRPr sz="3000" kern="1200">
        <a:solidFill>
          <a:srgbClr val="000000"/>
        </a:solidFill>
        <a:latin typeface="Gill Sans"/>
        <a:ea typeface="ヒラギノ角ゴ ProN W3"/>
        <a:cs typeface="ヒラギノ角ゴ ProN W3"/>
        <a:sym typeface="Gill Sans"/>
      </a:defRPr>
    </a:lvl1pPr>
    <a:lvl2pPr marL="321457" algn="l" rtl="0" fontAlgn="base">
      <a:spcBef>
        <a:spcPct val="0"/>
      </a:spcBef>
      <a:spcAft>
        <a:spcPct val="0"/>
      </a:spcAft>
      <a:defRPr sz="3000" kern="1200">
        <a:solidFill>
          <a:srgbClr val="000000"/>
        </a:solidFill>
        <a:latin typeface="Gill Sans"/>
        <a:ea typeface="ヒラギノ角ゴ ProN W3"/>
        <a:cs typeface="ヒラギノ角ゴ ProN W3"/>
        <a:sym typeface="Gill Sans"/>
      </a:defRPr>
    </a:lvl2pPr>
    <a:lvl3pPr marL="642915" algn="l" rtl="0" fontAlgn="base">
      <a:spcBef>
        <a:spcPct val="0"/>
      </a:spcBef>
      <a:spcAft>
        <a:spcPct val="0"/>
      </a:spcAft>
      <a:defRPr sz="3000" kern="1200">
        <a:solidFill>
          <a:srgbClr val="000000"/>
        </a:solidFill>
        <a:latin typeface="Gill Sans"/>
        <a:ea typeface="ヒラギノ角ゴ ProN W3"/>
        <a:cs typeface="ヒラギノ角ゴ ProN W3"/>
        <a:sym typeface="Gill Sans"/>
      </a:defRPr>
    </a:lvl3pPr>
    <a:lvl4pPr marL="964372" algn="l" rtl="0" fontAlgn="base">
      <a:spcBef>
        <a:spcPct val="0"/>
      </a:spcBef>
      <a:spcAft>
        <a:spcPct val="0"/>
      </a:spcAft>
      <a:defRPr sz="3000" kern="1200">
        <a:solidFill>
          <a:srgbClr val="000000"/>
        </a:solidFill>
        <a:latin typeface="Gill Sans"/>
        <a:ea typeface="ヒラギノ角ゴ ProN W3"/>
        <a:cs typeface="ヒラギノ角ゴ ProN W3"/>
        <a:sym typeface="Gill Sans"/>
      </a:defRPr>
    </a:lvl4pPr>
    <a:lvl5pPr marL="1285829" algn="l" rtl="0" fontAlgn="base">
      <a:spcBef>
        <a:spcPct val="0"/>
      </a:spcBef>
      <a:spcAft>
        <a:spcPct val="0"/>
      </a:spcAft>
      <a:defRPr sz="3000" kern="1200">
        <a:solidFill>
          <a:srgbClr val="000000"/>
        </a:solidFill>
        <a:latin typeface="Gill Sans"/>
        <a:ea typeface="ヒラギノ角ゴ ProN W3"/>
        <a:cs typeface="ヒラギノ角ゴ ProN W3"/>
        <a:sym typeface="Gill Sans"/>
      </a:defRPr>
    </a:lvl5pPr>
    <a:lvl6pPr marL="1607287" algn="l" defTabSz="642915" rtl="0" eaLnBrk="1" latinLnBrk="0" hangingPunct="1">
      <a:defRPr sz="3000" kern="1200">
        <a:solidFill>
          <a:srgbClr val="000000"/>
        </a:solidFill>
        <a:latin typeface="Gill Sans"/>
        <a:ea typeface="ヒラギノ角ゴ ProN W3"/>
        <a:cs typeface="ヒラギノ角ゴ ProN W3"/>
        <a:sym typeface="Gill Sans"/>
      </a:defRPr>
    </a:lvl6pPr>
    <a:lvl7pPr marL="1928744" algn="l" defTabSz="642915" rtl="0" eaLnBrk="1" latinLnBrk="0" hangingPunct="1">
      <a:defRPr sz="3000" kern="1200">
        <a:solidFill>
          <a:srgbClr val="000000"/>
        </a:solidFill>
        <a:latin typeface="Gill Sans"/>
        <a:ea typeface="ヒラギノ角ゴ ProN W3"/>
        <a:cs typeface="ヒラギノ角ゴ ProN W3"/>
        <a:sym typeface="Gill Sans"/>
      </a:defRPr>
    </a:lvl7pPr>
    <a:lvl8pPr marL="2250201" algn="l" defTabSz="642915" rtl="0" eaLnBrk="1" latinLnBrk="0" hangingPunct="1">
      <a:defRPr sz="3000" kern="1200">
        <a:solidFill>
          <a:srgbClr val="000000"/>
        </a:solidFill>
        <a:latin typeface="Gill Sans"/>
        <a:ea typeface="ヒラギノ角ゴ ProN W3"/>
        <a:cs typeface="ヒラギノ角ゴ ProN W3"/>
        <a:sym typeface="Gill Sans"/>
      </a:defRPr>
    </a:lvl8pPr>
    <a:lvl9pPr marL="2571659" algn="l" defTabSz="642915" rtl="0" eaLnBrk="1" latinLnBrk="0" hangingPunct="1">
      <a:defRPr sz="3000" kern="1200">
        <a:solidFill>
          <a:srgbClr val="000000"/>
        </a:solidFill>
        <a:latin typeface="Gill Sans"/>
        <a:ea typeface="ヒラギノ角ゴ ProN W3"/>
        <a:cs typeface="ヒラギノ角ゴ ProN W3"/>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144" autoAdjust="0"/>
  </p:normalViewPr>
  <p:slideViewPr>
    <p:cSldViewPr>
      <p:cViewPr varScale="1">
        <p:scale>
          <a:sx n="85" d="100"/>
          <a:sy n="85" d="100"/>
        </p:scale>
        <p:origin x="-7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04"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DDFDC8FF-1A22-4B3E-B35C-B8BCB3DA4A8B}" type="datetimeFigureOut">
              <a:rPr lang="en-US" smtClean="0"/>
              <a:t>12/2/2014</a:t>
            </a:fld>
            <a:endParaRPr lang="en-US"/>
          </a:p>
        </p:txBody>
      </p:sp>
      <p:sp>
        <p:nvSpPr>
          <p:cNvPr id="4" name="Footer Placeholder 3"/>
          <p:cNvSpPr>
            <a:spLocks noGrp="1"/>
          </p:cNvSpPr>
          <p:nvPr>
            <p:ph type="ftr" sz="quarter" idx="2"/>
          </p:nvPr>
        </p:nvSpPr>
        <p:spPr>
          <a:xfrm>
            <a:off x="1" y="8818564"/>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18564"/>
            <a:ext cx="3032125" cy="463550"/>
          </a:xfrm>
          <a:prstGeom prst="rect">
            <a:avLst/>
          </a:prstGeom>
        </p:spPr>
        <p:txBody>
          <a:bodyPr vert="horz" lIns="91440" tIns="45720" rIns="91440" bIns="45720" rtlCol="0" anchor="b"/>
          <a:lstStyle>
            <a:lvl1pPr algn="r">
              <a:defRPr sz="1200"/>
            </a:lvl1pPr>
          </a:lstStyle>
          <a:p>
            <a:fld id="{00E92E0F-8183-420B-ACC9-E486E104C422}" type="slidenum">
              <a:rPr lang="en-US" smtClean="0"/>
              <a:t>‹#›</a:t>
            </a:fld>
            <a:endParaRPr lang="en-US"/>
          </a:p>
        </p:txBody>
      </p:sp>
    </p:spTree>
    <p:extLst>
      <p:ext uri="{BB962C8B-B14F-4D97-AF65-F5344CB8AC3E}">
        <p14:creationId xmlns:p14="http://schemas.microsoft.com/office/powerpoint/2010/main" val="634434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Rectangle 2"/>
          <p:cNvSpPr>
            <a:spLocks noGrp="1" noChangeArrowheads="1"/>
          </p:cNvSpPr>
          <p:nvPr>
            <p:ph type="body" sz="quarter" idx="1"/>
          </p:nvPr>
        </p:nvSpPr>
        <p:spPr bwMode="auto">
          <a:xfrm>
            <a:off x="700088" y="4410076"/>
            <a:ext cx="5597525" cy="4176712"/>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85798465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800" kern="1200">
        <a:solidFill>
          <a:schemeClr val="tx1"/>
        </a:solidFill>
        <a:latin typeface="Gill Sans" charset="0"/>
        <a:ea typeface="MS PGothic" pitchFamily="34" charset="-128"/>
        <a:cs typeface="+mn-cs"/>
      </a:defRPr>
    </a:lvl1pPr>
    <a:lvl2pPr marL="321457" algn="l" rtl="0" eaLnBrk="0" fontAlgn="base" hangingPunct="0">
      <a:spcBef>
        <a:spcPct val="0"/>
      </a:spcBef>
      <a:spcAft>
        <a:spcPct val="0"/>
      </a:spcAft>
      <a:defRPr sz="800" kern="1200">
        <a:solidFill>
          <a:schemeClr val="tx1"/>
        </a:solidFill>
        <a:latin typeface="Gill Sans" charset="0"/>
        <a:ea typeface="MS PGothic" pitchFamily="34" charset="-128"/>
        <a:cs typeface="+mn-cs"/>
      </a:defRPr>
    </a:lvl2pPr>
    <a:lvl3pPr marL="642915" algn="l" rtl="0" eaLnBrk="0" fontAlgn="base" hangingPunct="0">
      <a:spcBef>
        <a:spcPct val="0"/>
      </a:spcBef>
      <a:spcAft>
        <a:spcPct val="0"/>
      </a:spcAft>
      <a:defRPr sz="800" kern="1200">
        <a:solidFill>
          <a:schemeClr val="tx1"/>
        </a:solidFill>
        <a:latin typeface="Gill Sans" charset="0"/>
        <a:ea typeface="MS PGothic" pitchFamily="34" charset="-128"/>
        <a:cs typeface="+mn-cs"/>
      </a:defRPr>
    </a:lvl3pPr>
    <a:lvl4pPr marL="964372" algn="l" rtl="0" eaLnBrk="0" fontAlgn="base" hangingPunct="0">
      <a:spcBef>
        <a:spcPct val="0"/>
      </a:spcBef>
      <a:spcAft>
        <a:spcPct val="0"/>
      </a:spcAft>
      <a:defRPr sz="800" kern="1200">
        <a:solidFill>
          <a:schemeClr val="tx1"/>
        </a:solidFill>
        <a:latin typeface="Gill Sans" charset="0"/>
        <a:ea typeface="MS PGothic" pitchFamily="34" charset="-128"/>
        <a:cs typeface="+mn-cs"/>
      </a:defRPr>
    </a:lvl4pPr>
    <a:lvl5pPr marL="1285829" algn="l" rtl="0" eaLnBrk="0" fontAlgn="base" hangingPunct="0">
      <a:spcBef>
        <a:spcPct val="0"/>
      </a:spcBef>
      <a:spcAft>
        <a:spcPct val="0"/>
      </a:spcAft>
      <a:defRPr sz="800" kern="1200">
        <a:solidFill>
          <a:schemeClr val="tx1"/>
        </a:solidFill>
        <a:latin typeface="Gill Sans" charset="0"/>
        <a:ea typeface="MS PGothic" pitchFamily="34" charset="-128"/>
        <a:cs typeface="+mn-cs"/>
      </a:defRPr>
    </a:lvl5pPr>
    <a:lvl6pPr marL="1607287" algn="l" defTabSz="642915" rtl="0" eaLnBrk="1" latinLnBrk="0" hangingPunct="1">
      <a:defRPr sz="800" kern="1200">
        <a:solidFill>
          <a:schemeClr val="tx1"/>
        </a:solidFill>
        <a:latin typeface="+mn-lt"/>
        <a:ea typeface="+mn-ea"/>
        <a:cs typeface="+mn-cs"/>
      </a:defRPr>
    </a:lvl6pPr>
    <a:lvl7pPr marL="1928744" algn="l" defTabSz="642915" rtl="0" eaLnBrk="1" latinLnBrk="0" hangingPunct="1">
      <a:defRPr sz="800" kern="1200">
        <a:solidFill>
          <a:schemeClr val="tx1"/>
        </a:solidFill>
        <a:latin typeface="+mn-lt"/>
        <a:ea typeface="+mn-ea"/>
        <a:cs typeface="+mn-cs"/>
      </a:defRPr>
    </a:lvl7pPr>
    <a:lvl8pPr marL="2250201" algn="l" defTabSz="642915" rtl="0" eaLnBrk="1" latinLnBrk="0" hangingPunct="1">
      <a:defRPr sz="800" kern="1200">
        <a:solidFill>
          <a:schemeClr val="tx1"/>
        </a:solidFill>
        <a:latin typeface="+mn-lt"/>
        <a:ea typeface="+mn-ea"/>
        <a:cs typeface="+mn-cs"/>
      </a:defRPr>
    </a:lvl8pPr>
    <a:lvl9pPr marL="2571659" algn="l" defTabSz="642915"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kern="1200" dirty="0" smtClean="0">
                <a:solidFill>
                  <a:schemeClr val="tx1"/>
                </a:solidFill>
                <a:effectLst/>
              </a:rPr>
              <a:t>Everything</a:t>
            </a:r>
            <a:r>
              <a:rPr lang="en-US" sz="1000" kern="1200" baseline="0" dirty="0" smtClean="0">
                <a:solidFill>
                  <a:schemeClr val="tx1"/>
                </a:solidFill>
                <a:effectLst/>
              </a:rPr>
              <a:t> </a:t>
            </a:r>
            <a:r>
              <a:rPr lang="en-US" sz="1000" kern="1200" dirty="0" smtClean="0">
                <a:solidFill>
                  <a:schemeClr val="tx1"/>
                </a:solidFill>
                <a:effectLst/>
              </a:rPr>
              <a:t>we see and touch was made by a designer for specific functions and users. But what do these things</a:t>
            </a:r>
            <a:r>
              <a:rPr lang="en-US" sz="1000" kern="1200" baseline="0" dirty="0" smtClean="0">
                <a:solidFill>
                  <a:schemeClr val="tx1"/>
                </a:solidFill>
                <a:effectLst/>
              </a:rPr>
              <a:t> mean? </a:t>
            </a:r>
            <a:endParaRPr lang="en-US" sz="1000" kern="1200" dirty="0" smtClean="0">
              <a:solidFill>
                <a:schemeClr val="tx1"/>
              </a:solidFill>
              <a:effectLst/>
            </a:endParaRPr>
          </a:p>
          <a:p>
            <a:endParaRPr lang="en-US" sz="1000" dirty="0" smtClean="0">
              <a:latin typeface="Gill Sans"/>
            </a:endParaRPr>
          </a:p>
          <a:p>
            <a:r>
              <a:rPr lang="en-US" sz="1000" b="1" kern="1200" dirty="0" smtClean="0">
                <a:solidFill>
                  <a:schemeClr val="tx1"/>
                </a:solidFill>
                <a:effectLst/>
              </a:rPr>
              <a:t>Design</a:t>
            </a:r>
            <a:endParaRPr lang="en-US" sz="1000" kern="1200" dirty="0" smtClean="0">
              <a:solidFill>
                <a:schemeClr val="tx1"/>
              </a:solidFill>
              <a:effectLst/>
            </a:endParaRPr>
          </a:p>
          <a:p>
            <a:r>
              <a:rPr lang="en-US" sz="1000" kern="1200" dirty="0" smtClean="0">
                <a:solidFill>
                  <a:schemeClr val="tx1"/>
                </a:solidFill>
                <a:effectLst/>
              </a:rPr>
              <a:t>To make an object that solves a problem</a:t>
            </a:r>
          </a:p>
          <a:p>
            <a:r>
              <a:rPr lang="en-US" sz="1000" b="1" kern="1200" dirty="0" smtClean="0">
                <a:solidFill>
                  <a:schemeClr val="tx1"/>
                </a:solidFill>
                <a:effectLst/>
              </a:rPr>
              <a:t>Designer</a:t>
            </a:r>
            <a:endParaRPr lang="en-US" sz="1000" kern="1200" dirty="0" smtClean="0">
              <a:solidFill>
                <a:schemeClr val="tx1"/>
              </a:solidFill>
              <a:effectLst/>
            </a:endParaRPr>
          </a:p>
          <a:p>
            <a:r>
              <a:rPr lang="en-US" sz="1000" kern="1200" dirty="0" smtClean="0">
                <a:solidFill>
                  <a:schemeClr val="tx1"/>
                </a:solidFill>
                <a:effectLst/>
              </a:rPr>
              <a:t>A person who creates a new object, idea, or plan</a:t>
            </a:r>
          </a:p>
          <a:p>
            <a:r>
              <a:rPr lang="en-US" sz="1000" b="1" kern="1200" dirty="0" smtClean="0">
                <a:solidFill>
                  <a:schemeClr val="tx1"/>
                </a:solidFill>
                <a:effectLst/>
              </a:rPr>
              <a:t>Design Solution</a:t>
            </a:r>
            <a:endParaRPr lang="en-US" sz="1000" kern="1200" dirty="0" smtClean="0">
              <a:solidFill>
                <a:schemeClr val="tx1"/>
              </a:solidFill>
              <a:effectLst/>
            </a:endParaRPr>
          </a:p>
          <a:p>
            <a:r>
              <a:rPr lang="en-US" sz="1000" kern="1200" dirty="0" smtClean="0">
                <a:solidFill>
                  <a:schemeClr val="tx1"/>
                </a:solidFill>
                <a:effectLst/>
              </a:rPr>
              <a:t>The way, idea, or answer to a design challenge or problem</a:t>
            </a:r>
          </a:p>
          <a:p>
            <a:r>
              <a:rPr lang="en-US" sz="1000" b="1" kern="1200" dirty="0" smtClean="0">
                <a:solidFill>
                  <a:schemeClr val="tx1"/>
                </a:solidFill>
                <a:effectLst/>
              </a:rPr>
              <a:t>Function</a:t>
            </a:r>
            <a:endParaRPr lang="en-US" sz="1000" kern="1200" dirty="0" smtClean="0">
              <a:solidFill>
                <a:schemeClr val="tx1"/>
              </a:solidFill>
              <a:effectLst/>
            </a:endParaRPr>
          </a:p>
          <a:p>
            <a:r>
              <a:rPr lang="en-US" sz="1000" kern="1200" dirty="0" smtClean="0">
                <a:solidFill>
                  <a:schemeClr val="tx1"/>
                </a:solidFill>
                <a:effectLst/>
              </a:rPr>
              <a:t>The way something works, or a purpose of an object</a:t>
            </a:r>
          </a:p>
          <a:p>
            <a:r>
              <a:rPr lang="en-US" sz="1000" i="1" kern="1200" dirty="0" smtClean="0">
                <a:solidFill>
                  <a:schemeClr val="tx1"/>
                </a:solidFill>
                <a:effectLst/>
              </a:rPr>
              <a:t>e.g., the function of a paper clip is to fasten things together</a:t>
            </a:r>
            <a:endParaRPr lang="en-US" sz="1000" kern="1200" dirty="0" smtClean="0">
              <a:solidFill>
                <a:schemeClr val="tx1"/>
              </a:solidFill>
              <a:effectLst/>
            </a:endParaRPr>
          </a:p>
          <a:p>
            <a:r>
              <a:rPr lang="en-US" sz="1000" b="1" kern="1200" dirty="0" smtClean="0">
                <a:solidFill>
                  <a:schemeClr val="tx1"/>
                </a:solidFill>
                <a:effectLst/>
              </a:rPr>
              <a:t>User</a:t>
            </a:r>
            <a:endParaRPr lang="en-US" sz="1000" kern="1200" dirty="0" smtClean="0">
              <a:solidFill>
                <a:schemeClr val="tx1"/>
              </a:solidFill>
              <a:effectLst/>
            </a:endParaRPr>
          </a:p>
          <a:p>
            <a:r>
              <a:rPr lang="en-US" sz="1000" kern="1200" dirty="0" smtClean="0">
                <a:solidFill>
                  <a:schemeClr val="tx1"/>
                </a:solidFill>
                <a:effectLst/>
              </a:rPr>
              <a:t>A person who operates or experiences the design</a:t>
            </a:r>
          </a:p>
          <a:p>
            <a:r>
              <a:rPr lang="en-US" sz="1000" b="1" kern="1200" dirty="0" smtClean="0">
                <a:solidFill>
                  <a:schemeClr val="tx1"/>
                </a:solidFill>
                <a:effectLst/>
              </a:rPr>
              <a:t>Survival</a:t>
            </a:r>
            <a:endParaRPr lang="en-US" sz="1000" kern="1200" dirty="0" smtClean="0">
              <a:solidFill>
                <a:schemeClr val="tx1"/>
              </a:solidFill>
              <a:effectLst/>
            </a:endParaRPr>
          </a:p>
          <a:p>
            <a:r>
              <a:rPr lang="en-US" sz="1000" kern="1200" dirty="0" smtClean="0">
                <a:solidFill>
                  <a:schemeClr val="tx1"/>
                </a:solidFill>
                <a:effectLst/>
              </a:rPr>
              <a:t>Staying alive, especially in the face of challenging conditions</a:t>
            </a:r>
          </a:p>
          <a:p>
            <a:endParaRPr lang="en-US" sz="1000" b="1" kern="1200" dirty="0" smtClean="0">
              <a:solidFill>
                <a:schemeClr val="tx1"/>
              </a:solidFill>
              <a:effectLst/>
            </a:endParaRPr>
          </a:p>
          <a:p>
            <a:endParaRPr lang="en-US" sz="1000" b="1" kern="1200" dirty="0" smtClean="0">
              <a:solidFill>
                <a:schemeClr val="tx1"/>
              </a:solidFill>
              <a:effectLst/>
            </a:endParaRPr>
          </a:p>
          <a:p>
            <a:endParaRPr lang="en-US" sz="1000" b="1" kern="1200" dirty="0" smtClean="0">
              <a:solidFill>
                <a:schemeClr val="tx1"/>
              </a:solidFill>
              <a:effectLs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kern="1200" dirty="0" smtClean="0">
                <a:solidFill>
                  <a:schemeClr val="tx1"/>
                </a:solidFill>
                <a:effectLst/>
              </a:rPr>
              <a:t>Materials</a:t>
            </a:r>
            <a:endParaRPr lang="en-US" sz="1000" kern="1200" dirty="0" smtClean="0">
              <a:solidFill>
                <a:schemeClr val="tx1"/>
              </a:solidFill>
              <a:effectLst/>
            </a:endParaRPr>
          </a:p>
          <a:p>
            <a:r>
              <a:rPr lang="en-US" sz="1000" kern="1200" dirty="0" smtClean="0">
                <a:solidFill>
                  <a:schemeClr val="tx1"/>
                </a:solidFill>
                <a:effectLst/>
              </a:rPr>
              <a:t>The items you are using to represent your ideas; what something is made with</a:t>
            </a:r>
          </a:p>
          <a:p>
            <a:r>
              <a:rPr lang="en-US" sz="1000" b="1" kern="1200" dirty="0" smtClean="0">
                <a:solidFill>
                  <a:schemeClr val="tx1"/>
                </a:solidFill>
                <a:effectLst/>
              </a:rPr>
              <a:t>Form</a:t>
            </a:r>
            <a:endParaRPr lang="en-US" sz="1000" kern="1200" dirty="0" smtClean="0">
              <a:solidFill>
                <a:schemeClr val="tx1"/>
              </a:solidFill>
              <a:effectLst/>
            </a:endParaRPr>
          </a:p>
          <a:p>
            <a:r>
              <a:rPr lang="en-US" sz="1000" kern="1200" dirty="0" smtClean="0">
                <a:solidFill>
                  <a:schemeClr val="tx1"/>
                </a:solidFill>
                <a:effectLst/>
              </a:rPr>
              <a:t>The shape and structure of an object</a:t>
            </a:r>
          </a:p>
          <a:p>
            <a:r>
              <a:rPr lang="en-US" sz="1000" b="1" kern="1200" dirty="0" smtClean="0">
                <a:solidFill>
                  <a:schemeClr val="tx1"/>
                </a:solidFill>
                <a:effectLst/>
              </a:rPr>
              <a:t>Needs</a:t>
            </a:r>
            <a:endParaRPr lang="en-US" sz="1000" kern="1200" dirty="0" smtClean="0">
              <a:solidFill>
                <a:schemeClr val="tx1"/>
              </a:solidFill>
              <a:effectLst/>
            </a:endParaRPr>
          </a:p>
          <a:p>
            <a:r>
              <a:rPr lang="en-US" sz="1000" kern="1200" dirty="0" smtClean="0">
                <a:solidFill>
                  <a:schemeClr val="tx1"/>
                </a:solidFill>
                <a:effectLst/>
              </a:rPr>
              <a:t>What the user must have in order to use the design successfully</a:t>
            </a:r>
            <a:endParaRPr lang="en-US" sz="1000" b="0" dirty="0" smtClean="0">
              <a:latin typeface="Gill Sans"/>
            </a:endParaRPr>
          </a:p>
          <a:p>
            <a:r>
              <a:rPr lang="en-US" sz="1000" b="1" kern="1200" dirty="0" smtClean="0">
                <a:solidFill>
                  <a:schemeClr val="tx1"/>
                </a:solidFill>
                <a:effectLst/>
              </a:rPr>
              <a:t>Ergonomics</a:t>
            </a:r>
            <a:endParaRPr lang="en-US" sz="1000" kern="1200" dirty="0" smtClean="0">
              <a:solidFill>
                <a:schemeClr val="tx1"/>
              </a:solidFill>
              <a:effectLst/>
            </a:endParaRPr>
          </a:p>
          <a:p>
            <a:r>
              <a:rPr lang="en-US" sz="1000" kern="1200" dirty="0" smtClean="0">
                <a:solidFill>
                  <a:schemeClr val="tx1"/>
                </a:solidFill>
                <a:effectLst/>
              </a:rPr>
              <a:t>The design and arrangement of things people use in a way that emphasizes efficiency, safety, and comfort</a:t>
            </a:r>
          </a:p>
          <a:p>
            <a:r>
              <a:rPr lang="en-US" sz="1000" b="1" kern="1200" dirty="0" smtClean="0">
                <a:solidFill>
                  <a:schemeClr val="tx1"/>
                </a:solidFill>
                <a:effectLst/>
              </a:rPr>
              <a:t>Design</a:t>
            </a:r>
            <a:r>
              <a:rPr lang="en-US" sz="1000" b="1" kern="1200" baseline="0" dirty="0" smtClean="0">
                <a:solidFill>
                  <a:schemeClr val="tx1"/>
                </a:solidFill>
                <a:effectLst/>
              </a:rPr>
              <a:t> </a:t>
            </a:r>
            <a:r>
              <a:rPr lang="en-US" sz="1000" b="1" kern="1200" dirty="0" smtClean="0">
                <a:solidFill>
                  <a:schemeClr val="tx1"/>
                </a:solidFill>
                <a:effectLst/>
              </a:rPr>
              <a:t>Solution</a:t>
            </a:r>
            <a:endParaRPr lang="en-US" sz="1000" kern="1200" dirty="0" smtClean="0">
              <a:solidFill>
                <a:schemeClr val="tx1"/>
              </a:solidFill>
              <a:effectLst/>
            </a:endParaRPr>
          </a:p>
          <a:p>
            <a:r>
              <a:rPr lang="en-US" sz="1000" kern="1200" dirty="0" smtClean="0">
                <a:solidFill>
                  <a:schemeClr val="tx1"/>
                </a:solidFill>
                <a:effectLst/>
              </a:rPr>
              <a:t>The way, idea, or answer to a problem. There can be more than one</a:t>
            </a:r>
            <a:endParaRPr lang="en-US" sz="1000" b="0" dirty="0" smtClean="0">
              <a:latin typeface="Gill Sans"/>
            </a:endParaRPr>
          </a:p>
          <a:p>
            <a:endParaRPr lang="en-US" sz="1000" b="0" dirty="0" smtClean="0">
              <a:latin typeface="Gill Sans"/>
            </a:endParaRPr>
          </a:p>
          <a:p>
            <a:r>
              <a:rPr lang="en-US" sz="1000" b="0" dirty="0" smtClean="0">
                <a:latin typeface="Gill Sans"/>
              </a:rPr>
              <a:t>Who is the user</a:t>
            </a:r>
            <a:r>
              <a:rPr lang="en-US" sz="1000" b="0" baseline="0" dirty="0" smtClean="0">
                <a:latin typeface="Gill Sans"/>
              </a:rPr>
              <a:t> for each of these chairs? </a:t>
            </a:r>
          </a:p>
          <a:p>
            <a:r>
              <a:rPr lang="en-US" sz="1000" b="0" kern="1200" dirty="0" smtClean="0">
                <a:solidFill>
                  <a:schemeClr val="tx1"/>
                </a:solidFill>
                <a:effectLst/>
              </a:rPr>
              <a:t>What are their</a:t>
            </a:r>
            <a:r>
              <a:rPr lang="en-US" sz="1000" b="0" kern="1200" baseline="0" dirty="0" smtClean="0">
                <a:solidFill>
                  <a:schemeClr val="tx1"/>
                </a:solidFill>
                <a:effectLst/>
              </a:rPr>
              <a:t> needs? </a:t>
            </a:r>
          </a:p>
          <a:p>
            <a:r>
              <a:rPr lang="en-US" sz="1000" b="0" kern="1200" dirty="0" smtClean="0">
                <a:solidFill>
                  <a:schemeClr val="tx1"/>
                </a:solidFill>
                <a:effectLst/>
              </a:rPr>
              <a:t>What were the designers’ solutions to those needs?</a:t>
            </a:r>
          </a:p>
          <a:p>
            <a:r>
              <a:rPr lang="en-US" sz="1000" b="0" kern="1200" dirty="0" smtClean="0">
                <a:solidFill>
                  <a:schemeClr val="tx1"/>
                </a:solidFill>
                <a:effectLst/>
              </a:rPr>
              <a:t>How</a:t>
            </a:r>
            <a:r>
              <a:rPr lang="en-US" sz="1000" b="0" kern="1200" baseline="0" dirty="0" smtClean="0">
                <a:solidFill>
                  <a:schemeClr val="tx1"/>
                </a:solidFill>
                <a:effectLst/>
              </a:rPr>
              <a:t> does the material meet these needs? </a:t>
            </a:r>
          </a:p>
          <a:p>
            <a:r>
              <a:rPr lang="en-US" sz="1000" b="0" kern="1200" baseline="0" dirty="0" smtClean="0">
                <a:solidFill>
                  <a:schemeClr val="tx1"/>
                </a:solidFill>
                <a:effectLst/>
              </a:rPr>
              <a:t>How does their form meet these needs? </a:t>
            </a:r>
          </a:p>
          <a:p>
            <a:endParaRPr lang="en-US" sz="1000" b="0" kern="1200" baseline="0" dirty="0" smtClean="0">
              <a:solidFill>
                <a:schemeClr val="tx1"/>
              </a:solidFill>
              <a:effectLst/>
            </a:endParaRPr>
          </a:p>
          <a:p>
            <a:r>
              <a:rPr lang="en-US" sz="1000" b="0" kern="1200" baseline="0" dirty="0" smtClean="0">
                <a:solidFill>
                  <a:schemeClr val="tx1"/>
                </a:solidFill>
                <a:effectLst/>
              </a:rPr>
              <a:t>Some answers:</a:t>
            </a:r>
            <a:endParaRPr lang="en-US" sz="1000" baseline="0" dirty="0" smtClean="0">
              <a:latin typeface="Gill Sans"/>
            </a:endParaRPr>
          </a:p>
          <a:p>
            <a:r>
              <a:rPr lang="en-US" sz="1000" u="sng" baseline="0" dirty="0" smtClean="0">
                <a:latin typeface="Gill Sans"/>
              </a:rPr>
              <a:t>Chair 1</a:t>
            </a:r>
            <a:r>
              <a:rPr lang="en-US" sz="1000" baseline="0" dirty="0" smtClean="0">
                <a:latin typeface="Gill Sans"/>
              </a:rPr>
              <a:t>: Students who sit in them (the size needs to be correct and since they are in them all day they need to be fairly comfortable</a:t>
            </a:r>
          </a:p>
          <a:p>
            <a:r>
              <a:rPr lang="en-US" sz="1000" baseline="0" dirty="0" smtClean="0">
                <a:latin typeface="Gill Sans"/>
              </a:rPr>
              <a:t>The administrator who purchases them is a user, and that person has needs defined by a budget. </a:t>
            </a:r>
          </a:p>
          <a:p>
            <a:r>
              <a:rPr lang="en-US" sz="1000" baseline="0" dirty="0" smtClean="0">
                <a:latin typeface="Gill Sans"/>
              </a:rPr>
              <a:t>Custodians who clean them and move them need them to be </a:t>
            </a:r>
            <a:r>
              <a:rPr lang="en-US" sz="1000" baseline="0" dirty="0" err="1" smtClean="0">
                <a:latin typeface="Gill Sans"/>
              </a:rPr>
              <a:t>wipable</a:t>
            </a:r>
            <a:r>
              <a:rPr lang="en-US" sz="1000" baseline="0" dirty="0" smtClean="0">
                <a:latin typeface="Gill Sans"/>
              </a:rPr>
              <a:t> and stackable. </a:t>
            </a:r>
          </a:p>
          <a:p>
            <a:endParaRPr lang="en-US" sz="1000" baseline="0" dirty="0" smtClean="0">
              <a:latin typeface="Gill Sans"/>
            </a:endParaRPr>
          </a:p>
          <a:p>
            <a:r>
              <a:rPr lang="en-US" sz="1000" u="sng" baseline="0" dirty="0" smtClean="0">
                <a:latin typeface="Gill Sans"/>
              </a:rPr>
              <a:t>Chair 2</a:t>
            </a:r>
            <a:r>
              <a:rPr lang="en-US" sz="1000" u="none" baseline="0" dirty="0" smtClean="0">
                <a:latin typeface="Gill Sans"/>
              </a:rPr>
              <a:t>:</a:t>
            </a:r>
            <a:endParaRPr lang="en-US" sz="1000" u="sng" baseline="0" dirty="0" smtClean="0">
              <a:latin typeface="Gill Sans"/>
            </a:endParaRPr>
          </a:p>
          <a:p>
            <a:r>
              <a:rPr lang="en-US" sz="1000" baseline="0" dirty="0" smtClean="0">
                <a:latin typeface="Gill Sans"/>
              </a:rPr>
              <a:t>The user is most likely an adult </a:t>
            </a:r>
          </a:p>
          <a:p>
            <a:r>
              <a:rPr lang="en-US" sz="1000" baseline="0" dirty="0" smtClean="0">
                <a:latin typeface="Gill Sans"/>
              </a:rPr>
              <a:t>Their needs: comfort (cushioning, reclining, leg support), convenience (the handle to let out the leg support)</a:t>
            </a:r>
          </a:p>
          <a:p>
            <a:endParaRPr lang="en-US" sz="1000" kern="1200" baseline="0" dirty="0" smtClean="0">
              <a:solidFill>
                <a:schemeClr val="tx1"/>
              </a:solidFill>
              <a:effectLst/>
            </a:endParaRPr>
          </a:p>
          <a:p>
            <a:r>
              <a:rPr lang="en-US" sz="1000" u="sng" kern="1200" baseline="0" dirty="0" smtClean="0">
                <a:solidFill>
                  <a:schemeClr val="tx1"/>
                </a:solidFill>
                <a:effectLst/>
              </a:rPr>
              <a:t>Chair 3:</a:t>
            </a:r>
          </a:p>
          <a:p>
            <a:r>
              <a:rPr lang="en-US" sz="1000" u="none" kern="1200" baseline="0" dirty="0" smtClean="0">
                <a:solidFill>
                  <a:schemeClr val="tx1"/>
                </a:solidFill>
                <a:effectLst/>
              </a:rPr>
              <a:t>Somebody who is unable to walk who needs to go over rough terrain</a:t>
            </a:r>
          </a:p>
          <a:p>
            <a:r>
              <a:rPr lang="en-US" sz="1000" u="none" kern="1200" baseline="0" dirty="0" smtClean="0">
                <a:solidFill>
                  <a:schemeClr val="tx1"/>
                </a:solidFill>
                <a:effectLst/>
              </a:rPr>
              <a:t>Needs are mobility, comfort, and the ability to travel without a helper</a:t>
            </a:r>
            <a:endParaRPr lang="en-US" sz="1000" u="none" kern="1200" baseline="0" dirty="0" smtClean="0">
              <a:solidFill>
                <a:schemeClr val="tx1"/>
              </a:solidFill>
              <a:effectLst/>
            </a:endParaRPr>
          </a:p>
          <a:p>
            <a:endParaRPr lang="en-US" sz="1000" kern="1200" baseline="0" dirty="0" smtClean="0">
              <a:solidFill>
                <a:schemeClr val="tx1"/>
              </a:solidFill>
              <a:effectLs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rPr>
              <a:t>System</a:t>
            </a:r>
            <a:endParaRPr lang="en-US" sz="1000" kern="1200" dirty="0" smtClean="0">
              <a:solidFill>
                <a:schemeClr val="tx1"/>
              </a:solidFill>
              <a:effectLst/>
            </a:endParaRPr>
          </a:p>
          <a:p>
            <a:r>
              <a:rPr lang="en-US" sz="1000" kern="1200" dirty="0" smtClean="0">
                <a:solidFill>
                  <a:schemeClr val="tx1"/>
                </a:solidFill>
                <a:effectLst/>
              </a:rPr>
              <a:t>A group of related parts that work together</a:t>
            </a:r>
          </a:p>
          <a:p>
            <a:r>
              <a:rPr lang="en-US" sz="1000" b="1" kern="1200" dirty="0" smtClean="0">
                <a:solidFill>
                  <a:schemeClr val="tx1"/>
                </a:solidFill>
                <a:effectLst/>
              </a:rPr>
              <a:t>User-centered design</a:t>
            </a:r>
            <a:endParaRPr lang="en-US" sz="1000" kern="1200" dirty="0" smtClean="0">
              <a:solidFill>
                <a:schemeClr val="tx1"/>
              </a:solidFill>
              <a:effectLst/>
            </a:endParaRPr>
          </a:p>
          <a:p>
            <a:r>
              <a:rPr lang="en-US" sz="1000" kern="1200" dirty="0" smtClean="0">
                <a:solidFill>
                  <a:schemeClr val="tx1"/>
                </a:solidFill>
                <a:effectLst/>
              </a:rPr>
              <a:t>An approach to design that considers the needs of the user throughout the design process</a:t>
            </a:r>
          </a:p>
          <a:p>
            <a:endParaRPr lang="en-US" sz="1000" kern="1200" dirty="0" smtClean="0">
              <a:solidFill>
                <a:schemeClr val="tx1"/>
              </a:solidFill>
              <a:effectLst/>
            </a:endParaRPr>
          </a:p>
          <a:p>
            <a:endParaRPr lang="en-US" sz="1000" kern="1200" dirty="0" smtClean="0">
              <a:solidFill>
                <a:schemeClr val="tx1"/>
              </a:solidFill>
              <a:effectLst/>
            </a:endParaRPr>
          </a:p>
          <a:p>
            <a:r>
              <a:rPr lang="en-US" sz="1000" kern="1200" dirty="0" smtClean="0">
                <a:solidFill>
                  <a:schemeClr val="tx1"/>
                </a:solidFill>
                <a:effectLst/>
              </a:rPr>
              <a:t>Who are the users for each of these objects? What are their needs? </a:t>
            </a:r>
          </a:p>
          <a:p>
            <a:r>
              <a:rPr lang="en-US" sz="1000" kern="1200" dirty="0" smtClean="0">
                <a:solidFill>
                  <a:schemeClr val="tx1"/>
                </a:solidFill>
                <a:effectLst/>
              </a:rPr>
              <a:t>What were the designers’ solutions to those needs?</a:t>
            </a:r>
          </a:p>
          <a:p>
            <a:r>
              <a:rPr lang="en-US" sz="1000" kern="1200" dirty="0" smtClean="0">
                <a:solidFill>
                  <a:schemeClr val="tx1"/>
                </a:solidFill>
                <a:effectLst/>
              </a:rPr>
              <a:t>How is</a:t>
            </a:r>
            <a:r>
              <a:rPr lang="en-US" sz="1000" kern="1200" baseline="0" dirty="0" smtClean="0">
                <a:solidFill>
                  <a:schemeClr val="tx1"/>
                </a:solidFill>
                <a:effectLst/>
              </a:rPr>
              <a:t> the </a:t>
            </a:r>
            <a:r>
              <a:rPr lang="en-US" sz="1000" kern="1200" baseline="0" dirty="0" err="1" smtClean="0">
                <a:solidFill>
                  <a:schemeClr val="tx1"/>
                </a:solidFill>
                <a:effectLst/>
              </a:rPr>
              <a:t>MetroCard</a:t>
            </a:r>
            <a:r>
              <a:rPr lang="en-US" sz="1000" kern="1200" baseline="0" dirty="0" smtClean="0">
                <a:solidFill>
                  <a:schemeClr val="tx1"/>
                </a:solidFill>
                <a:effectLst/>
              </a:rPr>
              <a:t> a tool? How is it a part of a system? </a:t>
            </a:r>
            <a:endParaRPr lang="en-US" sz="1000" kern="1200" dirty="0" smtClean="0">
              <a:solidFill>
                <a:schemeClr val="tx1"/>
              </a:solidFill>
              <a:effectLst/>
            </a:endParaRPr>
          </a:p>
          <a:p>
            <a:endParaRPr lang="en-US" sz="1000" dirty="0" smtClean="0"/>
          </a:p>
          <a:p>
            <a:endParaRPr lang="en-US" sz="1000" dirty="0" smtClean="0">
              <a:latin typeface="Gill Sans"/>
            </a:endParaRPr>
          </a:p>
          <a:p>
            <a:endParaRPr lang="en-US" sz="1000" dirty="0"/>
          </a:p>
        </p:txBody>
      </p:sp>
    </p:spTree>
    <p:extLst>
      <p:ext uri="{BB962C8B-B14F-4D97-AF65-F5344CB8AC3E}">
        <p14:creationId xmlns:p14="http://schemas.microsoft.com/office/powerpoint/2010/main" val="3065592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smtClean="0">
                <a:solidFill>
                  <a:schemeClr val="tx1"/>
                </a:solidFill>
                <a:effectLst/>
              </a:rPr>
              <a:t>The</a:t>
            </a:r>
            <a:r>
              <a:rPr lang="en-US" sz="1000" b="0" kern="1200" baseline="0" dirty="0" smtClean="0">
                <a:solidFill>
                  <a:schemeClr val="tx1"/>
                </a:solidFill>
                <a:effectLst/>
              </a:rPr>
              <a:t> </a:t>
            </a:r>
            <a:r>
              <a:rPr lang="en-US" sz="1000" b="1" kern="1200" baseline="0" dirty="0" smtClean="0">
                <a:solidFill>
                  <a:schemeClr val="tx1"/>
                </a:solidFill>
                <a:effectLst/>
              </a:rPr>
              <a:t>design process</a:t>
            </a:r>
            <a:r>
              <a:rPr lang="en-US" sz="1000" b="0" kern="1200" baseline="0" dirty="0" smtClean="0">
                <a:solidFill>
                  <a:schemeClr val="tx1"/>
                </a:solidFill>
                <a:effectLst/>
              </a:rPr>
              <a:t> is the steps that one takes to solve a challenge. There are four basic stages, but you might not always go in the same order and there is no end to this process. It is a cycle that can always be repeated:</a:t>
            </a:r>
            <a:endParaRPr lang="en-US" sz="1000" b="0" kern="1200" dirty="0" smtClean="0">
              <a:solidFill>
                <a:schemeClr val="tx1"/>
              </a:solidFill>
              <a:effectLst/>
            </a:endParaRPr>
          </a:p>
          <a:p>
            <a:endParaRPr lang="en-US" sz="1000" b="1" kern="1200" dirty="0" smtClean="0">
              <a:solidFill>
                <a:schemeClr val="tx1"/>
              </a:solidFill>
              <a:effectLst/>
            </a:endParaRPr>
          </a:p>
          <a:p>
            <a:r>
              <a:rPr lang="en-US" sz="1000" kern="1200" dirty="0" smtClean="0">
                <a:solidFill>
                  <a:schemeClr val="tx1"/>
                </a:solidFill>
                <a:effectLst/>
              </a:rPr>
              <a:t>1.</a:t>
            </a:r>
            <a:r>
              <a:rPr lang="en-US" sz="1000" kern="1200" baseline="0" dirty="0" smtClean="0">
                <a:solidFill>
                  <a:schemeClr val="tx1"/>
                </a:solidFill>
                <a:effectLst/>
              </a:rPr>
              <a:t> </a:t>
            </a:r>
            <a:r>
              <a:rPr lang="en-US" sz="1000" kern="1200" dirty="0" smtClean="0">
                <a:solidFill>
                  <a:schemeClr val="tx1"/>
                </a:solidFill>
                <a:effectLst/>
              </a:rPr>
              <a:t>Defining problems </a:t>
            </a:r>
          </a:p>
          <a:p>
            <a:r>
              <a:rPr lang="en-US" sz="1000" kern="1200" dirty="0" smtClean="0">
                <a:solidFill>
                  <a:schemeClr val="tx1"/>
                </a:solidFill>
                <a:effectLst/>
              </a:rPr>
              <a:t>2. </a:t>
            </a:r>
            <a:r>
              <a:rPr lang="en-US" sz="1000" kern="1200" dirty="0" err="1" smtClean="0">
                <a:solidFill>
                  <a:schemeClr val="tx1"/>
                </a:solidFill>
                <a:effectLst/>
              </a:rPr>
              <a:t>Gettting</a:t>
            </a:r>
            <a:r>
              <a:rPr lang="en-US" sz="1000" kern="1200" dirty="0" smtClean="0">
                <a:solidFill>
                  <a:schemeClr val="tx1"/>
                </a:solidFill>
                <a:effectLst/>
              </a:rPr>
              <a:t> ideas </a:t>
            </a:r>
          </a:p>
          <a:p>
            <a:r>
              <a:rPr lang="en-US" sz="1000" kern="1200" dirty="0" smtClean="0">
                <a:solidFill>
                  <a:schemeClr val="tx1"/>
                </a:solidFill>
                <a:effectLst/>
              </a:rPr>
              <a:t>3. Prototyping and making </a:t>
            </a:r>
          </a:p>
          <a:p>
            <a:r>
              <a:rPr lang="en-US" sz="1000" b="1" kern="1200" dirty="0" smtClean="0">
                <a:solidFill>
                  <a:schemeClr val="tx1"/>
                </a:solidFill>
                <a:effectLst/>
              </a:rPr>
              <a:t>	Prototype</a:t>
            </a:r>
            <a:endParaRPr lang="en-US" sz="1000" kern="1200" dirty="0" smtClean="0">
              <a:solidFill>
                <a:schemeClr val="tx1"/>
              </a:solidFill>
              <a:effectLst/>
            </a:endParaRPr>
          </a:p>
          <a:p>
            <a:r>
              <a:rPr lang="en-US" sz="1000" kern="1200" dirty="0" smtClean="0">
                <a:solidFill>
                  <a:schemeClr val="tx1"/>
                </a:solidFill>
                <a:effectLst/>
              </a:rPr>
              <a:t>	An original model on which something is patterned</a:t>
            </a:r>
          </a:p>
          <a:p>
            <a:r>
              <a:rPr lang="en-US" sz="1000" kern="1200" dirty="0" smtClean="0">
                <a:solidFill>
                  <a:schemeClr val="tx1"/>
                </a:solidFill>
                <a:effectLst/>
              </a:rPr>
              <a:t>4. Testing and evaluating</a:t>
            </a:r>
          </a:p>
          <a:p>
            <a:endParaRPr lang="en-US" sz="1000" dirty="0"/>
          </a:p>
        </p:txBody>
      </p:sp>
    </p:spTree>
    <p:extLst>
      <p:ext uri="{BB962C8B-B14F-4D97-AF65-F5344CB8AC3E}">
        <p14:creationId xmlns:p14="http://schemas.microsoft.com/office/powerpoint/2010/main" val="55082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smtClean="0">
                <a:solidFill>
                  <a:schemeClr val="tx1"/>
                </a:solidFill>
                <a:effectLst/>
                <a:latin typeface="Gill Sans" charset="0"/>
                <a:ea typeface="MS PGothic" pitchFamily="34" charset="-128"/>
                <a:cs typeface="+mn-cs"/>
              </a:rPr>
              <a:t>Here</a:t>
            </a:r>
            <a:r>
              <a:rPr lang="en-US" sz="1000" b="0" kern="1200" baseline="0" dirty="0" smtClean="0">
                <a:solidFill>
                  <a:schemeClr val="tx1"/>
                </a:solidFill>
                <a:effectLst/>
                <a:latin typeface="Gill Sans" charset="0"/>
                <a:ea typeface="MS PGothic" pitchFamily="34" charset="-128"/>
                <a:cs typeface="+mn-cs"/>
              </a:rPr>
              <a:t> is a snapshot of the prototyping phase in the design of this potato peeler. This object was made in response to users that were having difficulties with the older metal version. The designer is responding with </a:t>
            </a:r>
            <a:r>
              <a:rPr lang="en-US" sz="1000" b="1" kern="1200" baseline="0" dirty="0" smtClean="0">
                <a:solidFill>
                  <a:schemeClr val="tx1"/>
                </a:solidFill>
                <a:effectLst/>
                <a:latin typeface="Gill Sans" charset="0"/>
                <a:ea typeface="MS PGothic" pitchFamily="34" charset="-128"/>
                <a:cs typeface="+mn-cs"/>
              </a:rPr>
              <a:t>empathy</a:t>
            </a:r>
            <a:r>
              <a:rPr lang="en-US" sz="1000" b="0" kern="1200" baseline="0" dirty="0" smtClean="0">
                <a:solidFill>
                  <a:schemeClr val="tx1"/>
                </a:solidFill>
                <a:effectLst/>
                <a:latin typeface="Gill Sans" charset="0"/>
                <a:ea typeface="MS PGothic" pitchFamily="34" charset="-128"/>
                <a:cs typeface="+mn-cs"/>
              </a:rPr>
              <a:t> to that user, and their </a:t>
            </a:r>
            <a:r>
              <a:rPr lang="en-US" sz="1000" b="1" kern="1200" baseline="0" dirty="0" smtClean="0">
                <a:solidFill>
                  <a:schemeClr val="tx1"/>
                </a:solidFill>
                <a:effectLst/>
                <a:latin typeface="Gill Sans" charset="0"/>
                <a:ea typeface="MS PGothic" pitchFamily="34" charset="-128"/>
                <a:cs typeface="+mn-cs"/>
              </a:rPr>
              <a:t>design challenge </a:t>
            </a:r>
            <a:r>
              <a:rPr lang="en-US" sz="1000" b="0" kern="1200" baseline="0" dirty="0" smtClean="0">
                <a:solidFill>
                  <a:schemeClr val="tx1"/>
                </a:solidFill>
                <a:effectLst/>
                <a:latin typeface="Gill Sans" charset="0"/>
                <a:ea typeface="MS PGothic" pitchFamily="34" charset="-128"/>
                <a:cs typeface="+mn-cs"/>
              </a:rPr>
              <a:t>is to make a peeler that is comfortable for them to hold and operate. On the table you can also see drawings that might be submitted for a </a:t>
            </a:r>
            <a:r>
              <a:rPr lang="en-US" sz="1000" b="1" kern="1200" baseline="0" dirty="0" smtClean="0">
                <a:solidFill>
                  <a:schemeClr val="tx1"/>
                </a:solidFill>
                <a:effectLst/>
                <a:latin typeface="Gill Sans" charset="0"/>
                <a:ea typeface="MS PGothic" pitchFamily="34" charset="-128"/>
                <a:cs typeface="+mn-cs"/>
              </a:rPr>
              <a:t>patent. </a:t>
            </a:r>
            <a:endParaRPr lang="en-US" sz="1000" b="1" kern="1200" dirty="0" smtClean="0">
              <a:solidFill>
                <a:schemeClr val="tx1"/>
              </a:solidFill>
              <a:effectLst/>
              <a:latin typeface="Gill Sans" charset="0"/>
              <a:ea typeface="MS PGothic" pitchFamily="34" charset="-128"/>
              <a:cs typeface="+mn-cs"/>
            </a:endParaRPr>
          </a:p>
          <a:p>
            <a:endParaRPr lang="en-US" sz="1000" b="1" kern="1200" dirty="0" smtClean="0">
              <a:solidFill>
                <a:schemeClr val="tx1"/>
              </a:solidFill>
              <a:effectLst/>
              <a:latin typeface="Gill Sans" charset="0"/>
              <a:ea typeface="MS PGothic" pitchFamily="34" charset="-128"/>
              <a:cs typeface="+mn-cs"/>
            </a:endParaRPr>
          </a:p>
          <a:p>
            <a:r>
              <a:rPr lang="en-US" sz="1000" b="1" kern="1200" dirty="0" smtClean="0">
                <a:solidFill>
                  <a:schemeClr val="tx1"/>
                </a:solidFill>
                <a:effectLst/>
                <a:latin typeface="Gill Sans" charset="0"/>
                <a:ea typeface="MS PGothic" pitchFamily="34" charset="-128"/>
                <a:cs typeface="+mn-cs"/>
              </a:rPr>
              <a:t>Empathy</a:t>
            </a:r>
            <a:endParaRPr lang="en-US" sz="1000" kern="1200" dirty="0" smtClean="0">
              <a:solidFill>
                <a:schemeClr val="tx1"/>
              </a:solidFill>
              <a:effectLst/>
              <a:latin typeface="Gill Sans" charset="0"/>
              <a:ea typeface="MS PGothic" pitchFamily="34" charset="-128"/>
              <a:cs typeface="+mn-cs"/>
            </a:endParaRPr>
          </a:p>
          <a:p>
            <a:r>
              <a:rPr lang="en-US" sz="1000" kern="1200" dirty="0" smtClean="0">
                <a:solidFill>
                  <a:schemeClr val="tx1"/>
                </a:solidFill>
                <a:effectLst/>
                <a:latin typeface="Gill Sans" charset="0"/>
                <a:ea typeface="MS PGothic" pitchFamily="34" charset="-128"/>
                <a:cs typeface="+mn-cs"/>
              </a:rPr>
              <a:t>To vicariously experience what another person is feeling without being in the same situation as them</a:t>
            </a:r>
          </a:p>
          <a:p>
            <a:r>
              <a:rPr lang="en-US" sz="1000" b="1" kern="1200" dirty="0" smtClean="0">
                <a:solidFill>
                  <a:schemeClr val="tx1"/>
                </a:solidFill>
                <a:effectLst/>
                <a:latin typeface="Gill Sans" charset="0"/>
                <a:ea typeface="MS PGothic" pitchFamily="34" charset="-128"/>
                <a:cs typeface="+mn-cs"/>
              </a:rPr>
              <a:t>Design Challenge</a:t>
            </a:r>
            <a:endParaRPr lang="en-US" sz="1000" kern="1200" dirty="0" smtClean="0">
              <a:solidFill>
                <a:schemeClr val="tx1"/>
              </a:solidFill>
              <a:effectLst/>
              <a:latin typeface="Gill Sans" charset="0"/>
              <a:ea typeface="MS PGothic" pitchFamily="34" charset="-128"/>
              <a:cs typeface="+mn-cs"/>
            </a:endParaRPr>
          </a:p>
          <a:p>
            <a:r>
              <a:rPr lang="en-US" sz="1000" kern="1200" dirty="0" smtClean="0">
                <a:solidFill>
                  <a:schemeClr val="tx1"/>
                </a:solidFill>
                <a:effectLst/>
                <a:latin typeface="Gill Sans" charset="0"/>
                <a:ea typeface="MS PGothic" pitchFamily="34" charset="-128"/>
                <a:cs typeface="+mn-cs"/>
              </a:rPr>
              <a:t>A difficulty or challenge that can be solved through design</a:t>
            </a:r>
          </a:p>
          <a:p>
            <a:r>
              <a:rPr lang="en-US" sz="1000" b="1" kern="1200" dirty="0" smtClean="0">
                <a:solidFill>
                  <a:schemeClr val="tx1"/>
                </a:solidFill>
                <a:effectLst/>
                <a:latin typeface="Gill Sans" charset="0"/>
                <a:ea typeface="MS PGothic" pitchFamily="34" charset="-128"/>
                <a:cs typeface="+mn-cs"/>
              </a:rPr>
              <a:t>Patent</a:t>
            </a:r>
            <a:endParaRPr lang="en-US" sz="1000" kern="1200" dirty="0" smtClean="0">
              <a:solidFill>
                <a:schemeClr val="tx1"/>
              </a:solidFill>
              <a:effectLst/>
              <a:latin typeface="Gill Sans" charset="0"/>
              <a:ea typeface="MS PGothic" pitchFamily="34" charset="-128"/>
              <a:cs typeface="+mn-cs"/>
            </a:endParaRPr>
          </a:p>
          <a:p>
            <a:r>
              <a:rPr lang="en-US" sz="1000" kern="1200" dirty="0" smtClean="0">
                <a:solidFill>
                  <a:schemeClr val="tx1"/>
                </a:solidFill>
                <a:effectLst/>
                <a:latin typeface="Gill Sans" charset="0"/>
                <a:ea typeface="MS PGothic" pitchFamily="34" charset="-128"/>
                <a:cs typeface="+mn-cs"/>
              </a:rPr>
              <a:t>A document granting ownership of the design of a product</a:t>
            </a:r>
          </a:p>
          <a:p>
            <a:endParaRPr lang="en-US" sz="1000" b="1" kern="1200" dirty="0" smtClean="0">
              <a:solidFill>
                <a:schemeClr val="tx1"/>
              </a:solidFill>
              <a:effectLst/>
              <a:latin typeface="Gill Sans" charset="0"/>
              <a:ea typeface="MS PGothic" pitchFamily="34" charset="-128"/>
              <a:cs typeface="+mn-cs"/>
            </a:endParaRPr>
          </a:p>
          <a:p>
            <a:endParaRPr lang="en-US" sz="1000" b="1" kern="1200" dirty="0" smtClean="0">
              <a:solidFill>
                <a:schemeClr val="tx1"/>
              </a:solidFill>
              <a:effectLst/>
              <a:latin typeface="Gill Sans" charset="0"/>
              <a:ea typeface="MS PGothic" pitchFamily="34" charset="-128"/>
              <a:cs typeface="+mn-cs"/>
            </a:endParaRPr>
          </a:p>
          <a:p>
            <a:r>
              <a:rPr lang="en-US" sz="1000" b="0" kern="1200" dirty="0" smtClean="0">
                <a:solidFill>
                  <a:schemeClr val="tx1"/>
                </a:solidFill>
                <a:effectLst/>
                <a:latin typeface="Gill Sans" charset="0"/>
                <a:ea typeface="MS PGothic" pitchFamily="34" charset="-128"/>
                <a:cs typeface="+mn-cs"/>
              </a:rPr>
              <a:t>When</a:t>
            </a:r>
            <a:r>
              <a:rPr lang="en-US" sz="1000" b="0" kern="1200" baseline="0" dirty="0" smtClean="0">
                <a:solidFill>
                  <a:schemeClr val="tx1"/>
                </a:solidFill>
                <a:effectLst/>
                <a:latin typeface="Gill Sans" charset="0"/>
                <a:ea typeface="MS PGothic" pitchFamily="34" charset="-128"/>
                <a:cs typeface="+mn-cs"/>
              </a:rPr>
              <a:t> we go to the museum, the objects we see will be </a:t>
            </a:r>
            <a:r>
              <a:rPr lang="en-US" sz="1000" b="1" kern="1200" baseline="0" dirty="0" smtClean="0">
                <a:solidFill>
                  <a:schemeClr val="tx1"/>
                </a:solidFill>
                <a:effectLst/>
                <a:latin typeface="Gill Sans" charset="0"/>
                <a:ea typeface="MS PGothic" pitchFamily="34" charset="-128"/>
                <a:cs typeface="+mn-cs"/>
              </a:rPr>
              <a:t>primary sources </a:t>
            </a:r>
            <a:r>
              <a:rPr lang="en-US" sz="1000" b="0" kern="1200" baseline="0" dirty="0" smtClean="0">
                <a:solidFill>
                  <a:schemeClr val="tx1"/>
                </a:solidFill>
                <a:effectLst/>
                <a:latin typeface="Gill Sans" charset="0"/>
                <a:ea typeface="MS PGothic" pitchFamily="34" charset="-128"/>
                <a:cs typeface="+mn-cs"/>
              </a:rPr>
              <a:t>about design, including prototypes, drawings, and final products. </a:t>
            </a:r>
          </a:p>
          <a:p>
            <a:r>
              <a:rPr lang="en-US" sz="1000" b="1" kern="1200" dirty="0" smtClean="0">
                <a:solidFill>
                  <a:schemeClr val="tx1"/>
                </a:solidFill>
                <a:effectLst/>
                <a:latin typeface="Gill Sans" charset="0"/>
                <a:ea typeface="MS PGothic" pitchFamily="34" charset="-128"/>
                <a:cs typeface="+mn-cs"/>
              </a:rPr>
              <a:t>Primary source</a:t>
            </a:r>
            <a:endParaRPr lang="en-US" sz="1000" kern="1200" dirty="0" smtClean="0">
              <a:solidFill>
                <a:schemeClr val="tx1"/>
              </a:solidFill>
              <a:effectLst/>
              <a:latin typeface="Gill Sans" charset="0"/>
              <a:ea typeface="MS PGothic" pitchFamily="34" charset="-128"/>
              <a:cs typeface="+mn-cs"/>
            </a:endParaRPr>
          </a:p>
          <a:p>
            <a:r>
              <a:rPr lang="en-US" sz="1000" kern="1200" dirty="0" smtClean="0">
                <a:solidFill>
                  <a:schemeClr val="tx1"/>
                </a:solidFill>
                <a:effectLst/>
                <a:latin typeface="Gill Sans" charset="0"/>
                <a:ea typeface="MS PGothic" pitchFamily="34" charset="-128"/>
                <a:cs typeface="+mn-cs"/>
              </a:rPr>
              <a:t>Original material with a direct connection to the period or topic of study</a:t>
            </a:r>
          </a:p>
        </p:txBody>
      </p:sp>
    </p:spTree>
    <p:extLst>
      <p:ext uri="{BB962C8B-B14F-4D97-AF65-F5344CB8AC3E}">
        <p14:creationId xmlns:p14="http://schemas.microsoft.com/office/powerpoint/2010/main" val="93667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5741773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17838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a:prstGeom prst="rect">
            <a:avLst/>
          </a:prstGeom>
        </p:spPr>
        <p:txBody>
          <a:bodyPr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3777129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47"/>
            <a:ext cx="8228707" cy="452511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199343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55925269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7"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52940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77757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28863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84810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a:prstGeom prst="rect">
            <a:avLst/>
          </a:prstGeom>
        </p:spPr>
        <p:txBody>
          <a:bodyPr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758838553"/>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a:prstGeom prst="rect">
            <a:avLst/>
          </a:prstGeom>
        </p:spPr>
        <p:txBody>
          <a:bodyPr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18092047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525318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614431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47"/>
            <a:ext cx="2057176" cy="4775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6064374" cy="4775150"/>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67407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3665496"/>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093103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419002828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79098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84054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518473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657276"/>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61528126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2212944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240319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6924555"/>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151930"/>
            <a:ext cx="5411391" cy="31789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10144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1643526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556229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247837921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72151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558790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777281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08959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6212828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480829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40317864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847802"/>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0865683"/>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3F5CAC2-59D8-442F-9BDE-36557528A5BB}" type="slidenum">
              <a:rPr lang="en-US"/>
              <a:pPr>
                <a:defRPr/>
              </a:pPr>
              <a:t>‹#›</a:t>
            </a:fld>
            <a:endParaRPr lang="en-US"/>
          </a:p>
        </p:txBody>
      </p:sp>
    </p:spTree>
    <p:extLst>
      <p:ext uri="{BB962C8B-B14F-4D97-AF65-F5344CB8AC3E}">
        <p14:creationId xmlns:p14="http://schemas.microsoft.com/office/powerpoint/2010/main" val="35048456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EAA8DC0-00FE-4DAE-949C-1C2C7EFDE8DC}" type="slidenum">
              <a:rPr lang="en-US"/>
              <a:pPr>
                <a:defRPr/>
              </a:pPr>
              <a:t>‹#›</a:t>
            </a:fld>
            <a:endParaRPr lang="en-US"/>
          </a:p>
        </p:txBody>
      </p:sp>
    </p:spTree>
    <p:extLst>
      <p:ext uri="{BB962C8B-B14F-4D97-AF65-F5344CB8AC3E}">
        <p14:creationId xmlns:p14="http://schemas.microsoft.com/office/powerpoint/2010/main" val="63976642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16F718D-EF29-4FC6-A77B-8ED2262E8019}" type="slidenum">
              <a:rPr lang="en-US"/>
              <a:pPr>
                <a:defRPr/>
              </a:pPr>
              <a:t>‹#›</a:t>
            </a:fld>
            <a:endParaRPr lang="en-US"/>
          </a:p>
        </p:txBody>
      </p:sp>
    </p:spTree>
    <p:extLst>
      <p:ext uri="{BB962C8B-B14F-4D97-AF65-F5344CB8AC3E}">
        <p14:creationId xmlns:p14="http://schemas.microsoft.com/office/powerpoint/2010/main" val="309941220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586"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1C600BC7-1920-4A00-8FBB-1AF5F185E43B}" type="slidenum">
              <a:rPr lang="en-US"/>
              <a:pPr>
                <a:defRPr/>
              </a:pPr>
              <a:t>‹#›</a:t>
            </a:fld>
            <a:endParaRPr lang="en-US"/>
          </a:p>
        </p:txBody>
      </p:sp>
    </p:spTree>
    <p:extLst>
      <p:ext uri="{BB962C8B-B14F-4D97-AF65-F5344CB8AC3E}">
        <p14:creationId xmlns:p14="http://schemas.microsoft.com/office/powerpoint/2010/main" val="195766563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61B1128D-34AC-4CFC-8166-81D1DEAECAE5}" type="slidenum">
              <a:rPr lang="en-US"/>
              <a:pPr>
                <a:defRPr/>
              </a:pPr>
              <a:t>‹#›</a:t>
            </a:fld>
            <a:endParaRPr lang="en-US"/>
          </a:p>
        </p:txBody>
      </p:sp>
    </p:spTree>
    <p:extLst>
      <p:ext uri="{BB962C8B-B14F-4D97-AF65-F5344CB8AC3E}">
        <p14:creationId xmlns:p14="http://schemas.microsoft.com/office/powerpoint/2010/main" val="2893049732"/>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9D164CEC-1A55-4F50-B9EA-C656DC8CC3D2}" type="slidenum">
              <a:rPr lang="en-US"/>
              <a:pPr>
                <a:defRPr/>
              </a:pPr>
              <a:t>‹#›</a:t>
            </a:fld>
            <a:endParaRPr lang="en-US"/>
          </a:p>
        </p:txBody>
      </p:sp>
    </p:spTree>
    <p:extLst>
      <p:ext uri="{BB962C8B-B14F-4D97-AF65-F5344CB8AC3E}">
        <p14:creationId xmlns:p14="http://schemas.microsoft.com/office/powerpoint/2010/main" val="3497580201"/>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4BF294A-C709-45FE-A1AD-7747ECDEE723}" type="slidenum">
              <a:rPr lang="en-US"/>
              <a:pPr>
                <a:defRPr/>
              </a:pPr>
              <a:t>‹#›</a:t>
            </a:fld>
            <a:endParaRPr lang="en-US"/>
          </a:p>
        </p:txBody>
      </p:sp>
    </p:spTree>
    <p:extLst>
      <p:ext uri="{BB962C8B-B14F-4D97-AF65-F5344CB8AC3E}">
        <p14:creationId xmlns:p14="http://schemas.microsoft.com/office/powerpoint/2010/main" val="391710135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126489774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1BBC4D8-8615-43EC-91C4-0852F8CDFA8C}" type="slidenum">
              <a:rPr lang="en-US"/>
              <a:pPr>
                <a:defRPr/>
              </a:pPr>
              <a:t>‹#›</a:t>
            </a:fld>
            <a:endParaRPr lang="en-US"/>
          </a:p>
        </p:txBody>
      </p:sp>
    </p:spTree>
    <p:extLst>
      <p:ext uri="{BB962C8B-B14F-4D97-AF65-F5344CB8AC3E}">
        <p14:creationId xmlns:p14="http://schemas.microsoft.com/office/powerpoint/2010/main" val="96884014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CF09F8B9-3AA2-4197-8B7A-B81331AB2D8C}" type="slidenum">
              <a:rPr lang="en-US"/>
              <a:pPr>
                <a:defRPr/>
              </a:pPr>
              <a:t>‹#›</a:t>
            </a:fld>
            <a:endParaRPr lang="en-US"/>
          </a:p>
        </p:txBody>
      </p:sp>
    </p:spTree>
    <p:extLst>
      <p:ext uri="{BB962C8B-B14F-4D97-AF65-F5344CB8AC3E}">
        <p14:creationId xmlns:p14="http://schemas.microsoft.com/office/powerpoint/2010/main" val="65367534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7A6D716-F32D-4AE2-BC97-1D6FD75EA029}" type="slidenum">
              <a:rPr lang="en-US"/>
              <a:pPr>
                <a:defRPr/>
              </a:pPr>
              <a:t>‹#›</a:t>
            </a:fld>
            <a:endParaRPr lang="en-US"/>
          </a:p>
        </p:txBody>
      </p:sp>
    </p:spTree>
    <p:extLst>
      <p:ext uri="{BB962C8B-B14F-4D97-AF65-F5344CB8AC3E}">
        <p14:creationId xmlns:p14="http://schemas.microsoft.com/office/powerpoint/2010/main" val="173025151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207" y="383977"/>
            <a:ext cx="1942207" cy="64740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7586" y="383977"/>
            <a:ext cx="5719465" cy="64740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A33801F-260F-473F-A173-A947FF46BF1F}" type="slidenum">
              <a:rPr lang="en-US"/>
              <a:pPr>
                <a:defRPr/>
              </a:pPr>
              <a:t>‹#›</a:t>
            </a:fld>
            <a:endParaRPr lang="en-US"/>
          </a:p>
        </p:txBody>
      </p:sp>
    </p:spTree>
    <p:extLst>
      <p:ext uri="{BB962C8B-B14F-4D97-AF65-F5344CB8AC3E}">
        <p14:creationId xmlns:p14="http://schemas.microsoft.com/office/powerpoint/2010/main" val="2587866867"/>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2594760"/>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6087472"/>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95514682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63626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5450460"/>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946866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4969" y="1946672"/>
            <a:ext cx="1339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11578" y="1946672"/>
            <a:ext cx="1339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962841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262778"/>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291276074"/>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382918632"/>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2788862"/>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660416"/>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91" tIns="32146" rIns="64291" bIns="32146"/>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7868966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246793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a:prstGeom prst="rect">
            <a:avLst/>
          </a:prstGeom>
        </p:spPr>
        <p:txBody>
          <a:bodyPr lIns="64291" tIns="32146" rIns="64291" bIns="32146"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110248530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sz="half" idx="1"/>
          </p:nvPr>
        </p:nvSpPr>
        <p:spPr>
          <a:xfrm>
            <a:off x="892969" y="892969"/>
            <a:ext cx="3625453" cy="50720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892969"/>
            <a:ext cx="3625453" cy="50720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7958978"/>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8073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4174379"/>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smtClean="0"/>
              <a:t>Click to edit Master title style</a:t>
            </a:r>
            <a:endParaRPr lang="en-US"/>
          </a:p>
        </p:txBody>
      </p:sp>
    </p:spTree>
    <p:extLst>
      <p:ext uri="{BB962C8B-B14F-4D97-AF65-F5344CB8AC3E}">
        <p14:creationId xmlns:p14="http://schemas.microsoft.com/office/powerpoint/2010/main" val="325894515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148148"/>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a:prstGeom prst="rect">
            <a:avLst/>
          </a:prstGeom>
        </p:spPr>
        <p:txBody>
          <a:bodyPr lIns="64291" tIns="32146" rIns="64291" bIns="32146"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46837501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a:prstGeom prst="rect">
            <a:avLst/>
          </a:prstGeom>
        </p:spPr>
        <p:txBody>
          <a:bodyPr lIns="64291" tIns="32146" rIns="64291" bIns="32146"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01186842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9856564"/>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690443"/>
          </a:xfrm>
          <a:prstGeom prst="rect">
            <a:avLst/>
          </a:prstGeom>
        </p:spPr>
        <p:txBody>
          <a:bodyPr vert="eaVert" lIns="64291" tIns="32146" rIns="64291" bIns="32146"/>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6904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721977"/>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72859606"/>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5201543"/>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3552016152"/>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6484" y="3366492"/>
            <a:ext cx="2009180" cy="232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2820" y="3366492"/>
            <a:ext cx="2009180" cy="232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13800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1832194"/>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5207776"/>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8926007"/>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23171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152926608"/>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458138051"/>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872067"/>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621" y="991195"/>
            <a:ext cx="1031379" cy="46970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485" y="991195"/>
            <a:ext cx="2986980" cy="4697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0102539"/>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0409853"/>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7436137"/>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29661691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217979"/>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061085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5327547"/>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8065645"/>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550626"/>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834823507"/>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85204102"/>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970561"/>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151930"/>
            <a:ext cx="5411391" cy="31789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6624896"/>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0156603"/>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68696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989031639"/>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3087799173"/>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9767747"/>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3403226"/>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0669819"/>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184096"/>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553390652"/>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542952455"/>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669539"/>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711728"/>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91" tIns="32146" rIns="64291" bIns="32146"/>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902672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1326716"/>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714219835"/>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0035915"/>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a:prstGeom prst="rect">
            <a:avLst/>
          </a:prstGeom>
        </p:spPr>
        <p:txBody>
          <a:bodyPr lIns="64291" tIns="32146" rIns="64291" bIns="32146"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333573895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sz="half" idx="1"/>
          </p:nvPr>
        </p:nvSpPr>
        <p:spPr>
          <a:xfrm>
            <a:off x="892969" y="892969"/>
            <a:ext cx="3625453" cy="50720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892969"/>
            <a:ext cx="3625453" cy="50720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8811032"/>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37472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smtClean="0"/>
              <a:t>Click to edit Master title style</a:t>
            </a:r>
            <a:endParaRPr lang="en-US"/>
          </a:p>
        </p:txBody>
      </p:sp>
    </p:spTree>
    <p:extLst>
      <p:ext uri="{BB962C8B-B14F-4D97-AF65-F5344CB8AC3E}">
        <p14:creationId xmlns:p14="http://schemas.microsoft.com/office/powerpoint/2010/main" val="3566946212"/>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092467"/>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a:prstGeom prst="rect">
            <a:avLst/>
          </a:prstGeom>
        </p:spPr>
        <p:txBody>
          <a:bodyPr lIns="64291" tIns="32146" rIns="64291" bIns="32146"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883509764"/>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a:prstGeom prst="rect">
            <a:avLst/>
          </a:prstGeom>
        </p:spPr>
        <p:txBody>
          <a:bodyPr lIns="64291" tIns="32146" rIns="64291" bIns="32146"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79316632"/>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5312792"/>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690443"/>
          </a:xfrm>
          <a:prstGeom prst="rect">
            <a:avLst/>
          </a:prstGeom>
        </p:spPr>
        <p:txBody>
          <a:bodyPr vert="eaVert" lIns="64291" tIns="32146" rIns="64291" bIns="32146"/>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6904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58543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5195052"/>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91" tIns="32146" rIns="64291" bIns="32146"/>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a:prstGeom prst="rect">
            <a:avLst/>
          </a:prstGeom>
        </p:spPr>
        <p:txBody>
          <a:bodyPr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05147346"/>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idx="1"/>
          </p:nvPr>
        </p:nvSpPr>
        <p:spPr>
          <a:xfrm>
            <a:off x="457647" y="1600647"/>
            <a:ext cx="8228707" cy="452511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344197"/>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a:prstGeom prst="rect">
            <a:avLst/>
          </a:prstGeom>
        </p:spPr>
        <p:txBody>
          <a:bodyPr lIns="64291" tIns="32146" rIns="64291" bIns="32146"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252262651"/>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sz="half" idx="1"/>
          </p:nvPr>
        </p:nvSpPr>
        <p:spPr>
          <a:xfrm>
            <a:off x="457647"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98054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6007718"/>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smtClean="0"/>
              <a:t>Click to edit Master title style</a:t>
            </a:r>
            <a:endParaRPr lang="en-US"/>
          </a:p>
        </p:txBody>
      </p:sp>
    </p:spTree>
    <p:extLst>
      <p:ext uri="{BB962C8B-B14F-4D97-AF65-F5344CB8AC3E}">
        <p14:creationId xmlns:p14="http://schemas.microsoft.com/office/powerpoint/2010/main" val="535561727"/>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051856"/>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a:prstGeom prst="rect">
            <a:avLst/>
          </a:prstGeom>
        </p:spPr>
        <p:txBody>
          <a:bodyPr lIns="64291" tIns="32146" rIns="64291" bIns="32146"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a:prstGeom prst="rect">
            <a:avLst/>
          </a:prstGeom>
        </p:spPr>
        <p:txBody>
          <a:bodyPr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836177969"/>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a:prstGeom prst="rect">
            <a:avLst/>
          </a:prstGeom>
        </p:spPr>
        <p:txBody>
          <a:bodyPr lIns="64291" tIns="32146" rIns="64291" bIns="32146"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a:prstGeom prst="rect">
            <a:avLst/>
          </a:prstGeom>
        </p:spPr>
        <p:txBody>
          <a:bodyPr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071810709"/>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77785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2036453"/>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91" tIns="32146" rIns="64291" bIns="32146"/>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70245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a:prstGeom prst="rect">
            <a:avLst/>
          </a:prstGeom>
        </p:spPr>
        <p:txBody>
          <a:bodyPr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83005615"/>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47"/>
            <a:ext cx="8228707" cy="452511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670780"/>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1077395694"/>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7"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192362"/>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2330061"/>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0730856"/>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433083"/>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a:prstGeom prst="rect">
            <a:avLst/>
          </a:prstGeom>
        </p:spPr>
        <p:txBody>
          <a:bodyPr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616866619"/>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a:prstGeom prst="rect">
            <a:avLst/>
          </a:prstGeom>
        </p:spPr>
        <p:txBody>
          <a:bodyPr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5438816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57498582"/>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961129"/>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78594"/>
            <a:ext cx="2057176"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78594"/>
            <a:ext cx="6064374" cy="5947172"/>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41928"/>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a:prstGeom prst="rect">
            <a:avLst/>
          </a:prstGeom>
        </p:spPr>
        <p:txBody>
          <a:bodyPr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17457363"/>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47"/>
            <a:ext cx="8228707" cy="452511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1150830"/>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1619253455"/>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7"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1524338"/>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935452"/>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0517208"/>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826612"/>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a:prstGeom prst="rect">
            <a:avLst/>
          </a:prstGeom>
        </p:spPr>
        <p:txBody>
          <a:bodyPr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42943318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621049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a:prstGeom prst="rect">
            <a:avLst/>
          </a:prstGeom>
        </p:spPr>
        <p:txBody>
          <a:bodyPr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839012765"/>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645463"/>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47"/>
            <a:ext cx="2057176" cy="45251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6064374" cy="4525119"/>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934455"/>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a:prstGeom prst="rect">
            <a:avLst/>
          </a:prstGeom>
        </p:spPr>
        <p:txBody>
          <a:bodyPr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82650582"/>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47"/>
            <a:ext cx="8228707" cy="452511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3678418"/>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1671185591"/>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7"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9987142"/>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8187640"/>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0707978"/>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13669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2435280211"/>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a:prstGeom prst="rect">
            <a:avLst/>
          </a:prstGeom>
        </p:spPr>
        <p:txBody>
          <a:bodyPr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4004762343"/>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a:prstGeom prst="rect">
            <a:avLst/>
          </a:prstGeom>
        </p:spPr>
        <p:txBody>
          <a:bodyPr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352116321"/>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7236171"/>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47"/>
            <a:ext cx="2057176" cy="4775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6064374" cy="4775150"/>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545887"/>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a:prstGeom prst="rect">
            <a:avLst/>
          </a:prstGeom>
        </p:spPr>
        <p:txBody>
          <a:bodyPr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82541907"/>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47"/>
            <a:ext cx="8228707" cy="452511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7838572"/>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2127807294"/>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7"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7326128"/>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595068"/>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748620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1718965"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19090" y="1946672"/>
            <a:ext cx="1718965"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0428539"/>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418071"/>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a:prstGeom prst="rect">
            <a:avLst/>
          </a:prstGeom>
        </p:spPr>
        <p:txBody>
          <a:bodyPr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390053781"/>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a:prstGeom prst="rect">
            <a:avLst/>
          </a:prstGeom>
        </p:spPr>
        <p:txBody>
          <a:bodyPr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314567184"/>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7905794"/>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47"/>
            <a:ext cx="2057176" cy="4775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6064374" cy="4775150"/>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2359393"/>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9461561"/>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7585092"/>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1574643909"/>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6484" y="3366492"/>
            <a:ext cx="2009180" cy="232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2820" y="3366492"/>
            <a:ext cx="2009180" cy="232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4277112"/>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65881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6006652"/>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242425"/>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22868"/>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140910966"/>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706819842"/>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247777"/>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621" y="991195"/>
            <a:ext cx="1031379" cy="46970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485" y="991195"/>
            <a:ext cx="2986980" cy="4697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5539437"/>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20852390"/>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2794122"/>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2576466975"/>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6484" y="3366492"/>
            <a:ext cx="2009180" cy="232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2820" y="3366492"/>
            <a:ext cx="2009180" cy="232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189963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022860"/>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437972"/>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6852212"/>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773442"/>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250825190"/>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645854462"/>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741805"/>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621" y="991195"/>
            <a:ext cx="1031379" cy="46970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485" y="991195"/>
            <a:ext cx="2986980" cy="4697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6043360"/>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0521160"/>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0746835"/>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81497435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9543"/>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1718965"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19090" y="1946672"/>
            <a:ext cx="1718965"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1502498"/>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7134068"/>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5782981"/>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514727"/>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520901532"/>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514074703"/>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0626032"/>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0959520"/>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3327102"/>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88700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241497366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161455501"/>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4030050786"/>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1718965"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19090" y="1946672"/>
            <a:ext cx="1718965"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1450213"/>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3621099"/>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6545504"/>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922592"/>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777193578"/>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675832071"/>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7862523"/>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4268790"/>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3737799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58982266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273764"/>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3322609171"/>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4969" y="1946672"/>
            <a:ext cx="1339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11578" y="1946672"/>
            <a:ext cx="1339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377598"/>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0287610"/>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3146094"/>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156949"/>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892230814"/>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4003994638"/>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2025982"/>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315335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683407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969363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243146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194749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258564802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1718965"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19090" y="1946672"/>
            <a:ext cx="1718965"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218178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292202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41100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76647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00227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49300609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1445516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852460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067128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6692026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5530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91438058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6484" y="3366492"/>
            <a:ext cx="2009180" cy="232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2820" y="3366492"/>
            <a:ext cx="2009180" cy="232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88203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195639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158634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023422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70502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80843353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3826850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135292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621" y="991195"/>
            <a:ext cx="1031379" cy="46970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485" y="991195"/>
            <a:ext cx="2986980" cy="4697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360365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a:prstGeom prst="rect">
            <a:avLst/>
          </a:prstGeom>
        </p:spPr>
        <p:txBody>
          <a:bodyPr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9146843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47"/>
            <a:ext cx="8228707" cy="452511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862209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31704832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7"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4027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454745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174567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165341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00493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a:prstGeom prst="rect">
            <a:avLst/>
          </a:prstGeom>
        </p:spPr>
        <p:txBody>
          <a:bodyPr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7634396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a:prstGeom prst="rect">
            <a:avLst/>
          </a:prstGeom>
        </p:spPr>
        <p:txBody>
          <a:bodyPr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16997465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61596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78594"/>
            <a:ext cx="2057176"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78594"/>
            <a:ext cx="6064374" cy="5947172"/>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538611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a:prstGeom prst="rect">
            <a:avLst/>
          </a:prstGeom>
        </p:spPr>
        <p:txBody>
          <a:bodyPr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1942618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47"/>
            <a:ext cx="8228707" cy="452511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29899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197465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61667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7"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857460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026877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6697646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20819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a:prstGeom prst="rect">
            <a:avLst/>
          </a:prstGeom>
        </p:spPr>
        <p:txBody>
          <a:bodyPr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70769434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a:prstGeom prst="rect">
            <a:avLst/>
          </a:prstGeom>
        </p:spPr>
        <p:txBody>
          <a:bodyPr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26232144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669960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47"/>
            <a:ext cx="2057176" cy="4775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6064374" cy="4775150"/>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554225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a:prstGeom prst="rect">
            <a:avLst/>
          </a:prstGeom>
        </p:spPr>
        <p:txBody>
          <a:bodyPr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9544070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47"/>
            <a:ext cx="8228707" cy="452511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2685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422621005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34781342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7"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428225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294509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725966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10254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a:prstGeom prst="rect">
            <a:avLst/>
          </a:prstGeom>
        </p:spPr>
        <p:txBody>
          <a:bodyPr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74982610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a:prstGeom prst="rect">
            <a:avLst/>
          </a:prstGeom>
        </p:spPr>
        <p:txBody>
          <a:bodyPr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95043577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934274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47"/>
            <a:ext cx="2057176" cy="45251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7"/>
            <a:ext cx="6064374" cy="4525119"/>
          </a:xfrm>
          <a:prstGeom prst="rect">
            <a:avLst/>
          </a:prstGeom>
        </p:spPr>
        <p:txBody>
          <a:bodyPr vert="eaVert"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527459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764966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1369204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033415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162249403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536377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754496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442319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0195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31763675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66541751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374047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151930"/>
            <a:ext cx="5411391" cy="31789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21987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2.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3.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4.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
        <p:nvSpPr>
          <p:cNvPr id="1027" name="Rectangle 2"/>
          <p:cNvSpPr>
            <a:spLocks noGrp="1" noChangeArrowheads="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iming>
    <p:tnLst>
      <p:par>
        <p:cTn id="1" dur="indefinite" restart="never" nodeType="tmRoot"/>
      </p:par>
    </p:tnLst>
  </p:timing>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89338"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1pPr>
      <a:lvl2pPr marL="901866"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2pPr>
      <a:lvl3pPr marL="1214394"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3pPr>
      <a:lvl4pPr marL="1526922"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4pPr>
      <a:lvl5pPr marL="1839450"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5pPr>
      <a:lvl6pPr marL="2160908"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482365"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03822"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25280"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892969" y="5179219"/>
            <a:ext cx="7358063" cy="11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241093" indent="-241093" algn="ctr" rtl="0" eaLnBrk="0" fontAlgn="base" hangingPunct="0">
        <a:spcBef>
          <a:spcPct val="0"/>
        </a:spcBef>
        <a:spcAft>
          <a:spcPct val="0"/>
        </a:spcAft>
        <a:defRPr sz="2500">
          <a:solidFill>
            <a:schemeClr val="tx1"/>
          </a:solidFill>
          <a:latin typeface="+mn-lt"/>
          <a:ea typeface="+mn-ea"/>
          <a:cs typeface="+mn-cs"/>
          <a:sym typeface="Gill Sans"/>
        </a:defRPr>
      </a:lvl1pPr>
      <a:lvl2pPr marL="522368" indent="-200911" algn="ctr" rtl="0" eaLnBrk="0" fontAlgn="base" hangingPunct="0">
        <a:spcBef>
          <a:spcPct val="0"/>
        </a:spcBef>
        <a:spcAft>
          <a:spcPct val="0"/>
        </a:spcAft>
        <a:defRPr sz="2500">
          <a:solidFill>
            <a:schemeClr val="tx1"/>
          </a:solidFill>
          <a:latin typeface="+mn-lt"/>
          <a:ea typeface="+mn-ea"/>
          <a:cs typeface="+mn-cs"/>
          <a:sym typeface="Gill Sans"/>
        </a:defRPr>
      </a:lvl2pPr>
      <a:lvl3pPr marL="803643" indent="-160729" algn="ctr" rtl="0" eaLnBrk="0" fontAlgn="base" hangingPunct="0">
        <a:spcBef>
          <a:spcPct val="0"/>
        </a:spcBef>
        <a:spcAft>
          <a:spcPct val="0"/>
        </a:spcAft>
        <a:defRPr sz="2500">
          <a:solidFill>
            <a:schemeClr val="tx1"/>
          </a:solidFill>
          <a:latin typeface="+mn-lt"/>
          <a:ea typeface="+mn-ea"/>
          <a:cs typeface="+mn-cs"/>
          <a:sym typeface="Gill Sans"/>
        </a:defRPr>
      </a:lvl3pPr>
      <a:lvl4pPr marL="1125101" indent="-160729" algn="ctr" rtl="0" eaLnBrk="0" fontAlgn="base" hangingPunct="0">
        <a:spcBef>
          <a:spcPct val="0"/>
        </a:spcBef>
        <a:spcAft>
          <a:spcPct val="0"/>
        </a:spcAft>
        <a:defRPr sz="2500">
          <a:solidFill>
            <a:schemeClr val="tx1"/>
          </a:solidFill>
          <a:latin typeface="+mn-lt"/>
          <a:ea typeface="+mn-ea"/>
          <a:cs typeface="+mn-cs"/>
          <a:sym typeface="Gill Sans"/>
        </a:defRPr>
      </a:lvl4pPr>
      <a:lvl5pPr marL="1446558" indent="-160729" algn="ctr" rtl="0" eaLnBrk="0" fontAlgn="base" hangingPunct="0">
        <a:spcBef>
          <a:spcPct val="0"/>
        </a:spcBef>
        <a:spcAft>
          <a:spcPct val="0"/>
        </a:spcAft>
        <a:defRPr sz="2500">
          <a:solidFill>
            <a:schemeClr val="tx1"/>
          </a:solidFill>
          <a:latin typeface="+mn-lt"/>
          <a:ea typeface="+mn-ea"/>
          <a:cs typeface="+mn-cs"/>
          <a:sym typeface="Gill Sans"/>
        </a:defRPr>
      </a:lvl5pPr>
      <a:lvl6pPr marL="321457" algn="ctr" rtl="0" fontAlgn="base">
        <a:spcBef>
          <a:spcPct val="0"/>
        </a:spcBef>
        <a:spcAft>
          <a:spcPct val="0"/>
        </a:spcAft>
        <a:defRPr sz="2500">
          <a:solidFill>
            <a:schemeClr val="tx1"/>
          </a:solidFill>
          <a:latin typeface="+mn-lt"/>
          <a:ea typeface="+mn-ea"/>
          <a:cs typeface="+mn-cs"/>
          <a:sym typeface="Gill Sans" charset="0"/>
        </a:defRPr>
      </a:lvl6pPr>
      <a:lvl7pPr marL="642915" algn="ctr" rtl="0" fontAlgn="base">
        <a:spcBef>
          <a:spcPct val="0"/>
        </a:spcBef>
        <a:spcAft>
          <a:spcPct val="0"/>
        </a:spcAft>
        <a:defRPr sz="2500">
          <a:solidFill>
            <a:schemeClr val="tx1"/>
          </a:solidFill>
          <a:latin typeface="+mn-lt"/>
          <a:ea typeface="+mn-ea"/>
          <a:cs typeface="+mn-cs"/>
          <a:sym typeface="Gill Sans" charset="0"/>
        </a:defRPr>
      </a:lvl7pPr>
      <a:lvl8pPr marL="964372" algn="ctr" rtl="0" fontAlgn="base">
        <a:spcBef>
          <a:spcPct val="0"/>
        </a:spcBef>
        <a:spcAft>
          <a:spcPct val="0"/>
        </a:spcAft>
        <a:defRPr sz="2500">
          <a:solidFill>
            <a:schemeClr val="tx1"/>
          </a:solidFill>
          <a:latin typeface="+mn-lt"/>
          <a:ea typeface="+mn-ea"/>
          <a:cs typeface="+mn-cs"/>
          <a:sym typeface="Gill Sans" charset="0"/>
        </a:defRPr>
      </a:lvl8pPr>
      <a:lvl9pPr marL="1285829"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892969" y="3536156"/>
            <a:ext cx="7358063" cy="79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1267" name="Rectangle 2"/>
          <p:cNvSpPr>
            <a:spLocks noGrp="1" noChangeArrowheads="1"/>
          </p:cNvSpPr>
          <p:nvPr>
            <p:ph type="title"/>
          </p:nvPr>
        </p:nvSpPr>
        <p:spPr bwMode="auto">
          <a:xfrm>
            <a:off x="892969" y="1151930"/>
            <a:ext cx="7358063"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241093" indent="-241093" algn="ctr" rtl="0" eaLnBrk="0" fontAlgn="base" hangingPunct="0">
        <a:spcBef>
          <a:spcPct val="0"/>
        </a:spcBef>
        <a:spcAft>
          <a:spcPct val="0"/>
        </a:spcAft>
        <a:defRPr sz="2500">
          <a:solidFill>
            <a:schemeClr val="tx1"/>
          </a:solidFill>
          <a:latin typeface="+mn-lt"/>
          <a:ea typeface="+mn-ea"/>
          <a:cs typeface="+mn-cs"/>
          <a:sym typeface="Gill Sans"/>
        </a:defRPr>
      </a:lvl1pPr>
      <a:lvl2pPr marL="522368" indent="-200911" algn="ctr" rtl="0" eaLnBrk="0" fontAlgn="base" hangingPunct="0">
        <a:spcBef>
          <a:spcPct val="0"/>
        </a:spcBef>
        <a:spcAft>
          <a:spcPct val="0"/>
        </a:spcAft>
        <a:defRPr sz="2500">
          <a:solidFill>
            <a:schemeClr val="tx1"/>
          </a:solidFill>
          <a:latin typeface="+mn-lt"/>
          <a:ea typeface="+mn-ea"/>
          <a:cs typeface="+mn-cs"/>
          <a:sym typeface="Gill Sans"/>
        </a:defRPr>
      </a:lvl2pPr>
      <a:lvl3pPr marL="803643" indent="-160729" algn="ctr" rtl="0" eaLnBrk="0" fontAlgn="base" hangingPunct="0">
        <a:spcBef>
          <a:spcPct val="0"/>
        </a:spcBef>
        <a:spcAft>
          <a:spcPct val="0"/>
        </a:spcAft>
        <a:defRPr sz="2500">
          <a:solidFill>
            <a:schemeClr val="tx1"/>
          </a:solidFill>
          <a:latin typeface="+mn-lt"/>
          <a:ea typeface="+mn-ea"/>
          <a:cs typeface="+mn-cs"/>
          <a:sym typeface="Gill Sans"/>
        </a:defRPr>
      </a:lvl3pPr>
      <a:lvl4pPr marL="1125101" indent="-160729" algn="ctr" rtl="0" eaLnBrk="0" fontAlgn="base" hangingPunct="0">
        <a:spcBef>
          <a:spcPct val="0"/>
        </a:spcBef>
        <a:spcAft>
          <a:spcPct val="0"/>
        </a:spcAft>
        <a:defRPr sz="2500">
          <a:solidFill>
            <a:schemeClr val="tx1"/>
          </a:solidFill>
          <a:latin typeface="+mn-lt"/>
          <a:ea typeface="+mn-ea"/>
          <a:cs typeface="+mn-cs"/>
          <a:sym typeface="Gill Sans"/>
        </a:defRPr>
      </a:lvl4pPr>
      <a:lvl5pPr marL="1446558" indent="-160729" algn="ctr" rtl="0" eaLnBrk="0" fontAlgn="base" hangingPunct="0">
        <a:spcBef>
          <a:spcPct val="0"/>
        </a:spcBef>
        <a:spcAft>
          <a:spcPct val="0"/>
        </a:spcAft>
        <a:defRPr sz="2500">
          <a:solidFill>
            <a:schemeClr val="tx1"/>
          </a:solidFill>
          <a:latin typeface="+mn-lt"/>
          <a:ea typeface="+mn-ea"/>
          <a:cs typeface="+mn-cs"/>
          <a:sym typeface="Gill Sans"/>
        </a:defRPr>
      </a:lvl5pPr>
      <a:lvl6pPr marL="321457" algn="ctr" rtl="0" fontAlgn="base">
        <a:spcBef>
          <a:spcPct val="0"/>
        </a:spcBef>
        <a:spcAft>
          <a:spcPct val="0"/>
        </a:spcAft>
        <a:defRPr sz="2500">
          <a:solidFill>
            <a:schemeClr val="tx1"/>
          </a:solidFill>
          <a:latin typeface="+mn-lt"/>
          <a:ea typeface="+mn-ea"/>
          <a:cs typeface="+mn-cs"/>
          <a:sym typeface="Gill Sans" charset="0"/>
        </a:defRPr>
      </a:lvl6pPr>
      <a:lvl7pPr marL="642915" algn="ctr" rtl="0" fontAlgn="base">
        <a:spcBef>
          <a:spcPct val="0"/>
        </a:spcBef>
        <a:spcAft>
          <a:spcPct val="0"/>
        </a:spcAft>
        <a:defRPr sz="2500">
          <a:solidFill>
            <a:schemeClr val="tx1"/>
          </a:solidFill>
          <a:latin typeface="+mn-lt"/>
          <a:ea typeface="+mn-ea"/>
          <a:cs typeface="+mn-cs"/>
          <a:sym typeface="Gill Sans" charset="0"/>
        </a:defRPr>
      </a:lvl7pPr>
      <a:lvl8pPr marL="964372" algn="ctr" rtl="0" fontAlgn="base">
        <a:spcBef>
          <a:spcPct val="0"/>
        </a:spcBef>
        <a:spcAft>
          <a:spcPct val="0"/>
        </a:spcAft>
        <a:defRPr sz="2500">
          <a:solidFill>
            <a:schemeClr val="tx1"/>
          </a:solidFill>
          <a:latin typeface="+mn-lt"/>
          <a:ea typeface="+mn-ea"/>
          <a:cs typeface="+mn-cs"/>
          <a:sym typeface="Gill Sans" charset="0"/>
        </a:defRPr>
      </a:lvl8pPr>
      <a:lvl9pPr marL="1285829"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
        <p:nvSpPr>
          <p:cNvPr id="12291" name="Rectangle 2"/>
          <p:cNvSpPr>
            <a:spLocks noGrp="1" noChangeArrowheads="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34646"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1pPr>
      <a:lvl2pPr marL="847174"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2pPr>
      <a:lvl3pPr marL="1159702"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3pPr>
      <a:lvl4pPr marL="1472230"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4pPr>
      <a:lvl5pPr marL="1784758"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5pPr>
      <a:lvl6pPr marL="2106216"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6pPr>
      <a:lvl7pPr marL="2427673"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7pPr>
      <a:lvl8pPr marL="2749130"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8pPr>
      <a:lvl9pPr marL="3070587"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687586" y="383977"/>
            <a:ext cx="7768828" cy="159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788" tIns="26788" rIns="26788" bIns="26788" numCol="1" anchor="ctr" anchorCtr="0" compatLnSpc="1">
            <a:prstTxWarp prst="textNoShape">
              <a:avLst/>
            </a:prstTxWarp>
          </a:bodyPr>
          <a:lstStyle/>
          <a:p>
            <a:pPr lvl="0"/>
            <a:r>
              <a:rPr lang="en-US" smtClean="0">
                <a:sym typeface="Arial" pitchFamily="34" charset="0"/>
              </a:rPr>
              <a:t>Click to edit Master title style</a:t>
            </a:r>
          </a:p>
        </p:txBody>
      </p:sp>
      <p:sp>
        <p:nvSpPr>
          <p:cNvPr id="13315" name="Rectangle 2"/>
          <p:cNvSpPr>
            <a:spLocks noGrp="1" noChangeArrowheads="1"/>
          </p:cNvSpPr>
          <p:nvPr>
            <p:ph type="body" idx="1"/>
          </p:nvPr>
        </p:nvSpPr>
        <p:spPr bwMode="auto">
          <a:xfrm>
            <a:off x="687586" y="1982391"/>
            <a:ext cx="7768828" cy="487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788" tIns="26788" rIns="26788" bIns="26788"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24579" name="Text Box 3"/>
          <p:cNvSpPr txBox="1">
            <a:spLocks noGrp="1" noChangeArrowheads="1"/>
          </p:cNvSpPr>
          <p:nvPr>
            <p:ph type="sldNum" sz="quarter" idx="4"/>
          </p:nvPr>
        </p:nvSpPr>
        <p:spPr bwMode="auto">
          <a:xfrm>
            <a:off x="8216429" y="6474023"/>
            <a:ext cx="241102" cy="232172"/>
          </a:xfrm>
          <a:prstGeom prst="rect">
            <a:avLst/>
          </a:prstGeom>
          <a:noFill/>
          <a:ln w="9525">
            <a:noFill/>
            <a:miter lim="800000"/>
            <a:headEnd/>
            <a:tailEnd/>
          </a:ln>
          <a:effectLst/>
        </p:spPr>
        <p:txBody>
          <a:bodyPr vert="horz" wrap="none" lIns="64291" tIns="32146" rIns="64291" bIns="32146" numCol="1" anchor="t" anchorCtr="0" compatLnSpc="1">
            <a:prstTxWarp prst="textNoShape">
              <a:avLst/>
            </a:prstTxWarp>
          </a:bodyPr>
          <a:lstStyle>
            <a:lvl1pPr algn="r">
              <a:defRPr sz="1300">
                <a:solidFill>
                  <a:schemeClr val="tx1"/>
                </a:solidFill>
                <a:latin typeface="Arial" charset="0"/>
                <a:ea typeface="ヒラギノ角ゴ ProN W3" charset="-128"/>
                <a:cs typeface="Arial" charset="0"/>
                <a:sym typeface="Arial" charset="0"/>
              </a:defRPr>
            </a:lvl1pPr>
          </a:lstStyle>
          <a:p>
            <a:pPr>
              <a:defRPr/>
            </a:pPr>
            <a:fld id="{9DB626F9-B440-4B89-A6F2-E9EF29A05F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Arial" pitchFamily="34" charset="0"/>
        </a:defRPr>
      </a:lvl1pPr>
      <a:lvl2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2pPr>
      <a:lvl3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3pPr>
      <a:lvl4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4pPr>
      <a:lvl5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5pPr>
      <a:lvl6pPr marL="321457"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642915"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964372"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285829"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241093" indent="-241093" algn="l" rtl="0" eaLnBrk="0" fontAlgn="base" hangingPunct="0">
        <a:spcBef>
          <a:spcPts val="773"/>
        </a:spcBef>
        <a:spcAft>
          <a:spcPct val="0"/>
        </a:spcAft>
        <a:buClr>
          <a:srgbClr val="000000"/>
        </a:buClr>
        <a:buSzPct val="100000"/>
        <a:buFont typeface="Arial" pitchFamily="34" charset="0"/>
        <a:buChar char="•"/>
        <a:defRPr sz="3100">
          <a:solidFill>
            <a:schemeClr val="tx1"/>
          </a:solidFill>
          <a:latin typeface="+mn-lt"/>
          <a:ea typeface="+mn-ea"/>
          <a:cs typeface="+mn-cs"/>
          <a:sym typeface="Arial" pitchFamily="34" charset="0"/>
        </a:defRPr>
      </a:lvl1pPr>
      <a:lvl2pPr marL="495580" indent="-200911" algn="l" rtl="0" eaLnBrk="0" fontAlgn="base" hangingPunct="0">
        <a:spcBef>
          <a:spcPts val="703"/>
        </a:spcBef>
        <a:spcAft>
          <a:spcPct val="0"/>
        </a:spcAft>
        <a:buClr>
          <a:srgbClr val="000000"/>
        </a:buClr>
        <a:buSzPct val="100000"/>
        <a:buFont typeface="Arial" pitchFamily="34" charset="0"/>
        <a:buChar char="–"/>
        <a:defRPr sz="2700">
          <a:solidFill>
            <a:schemeClr val="tx1"/>
          </a:solidFill>
          <a:latin typeface="+mn-lt"/>
          <a:ea typeface="+mn-ea"/>
          <a:cs typeface="+mn-cs"/>
          <a:sym typeface="Arial" pitchFamily="34" charset="0"/>
        </a:defRPr>
      </a:lvl2pPr>
      <a:lvl3pPr marL="776855" indent="-160729" algn="l" rtl="0" eaLnBrk="0" fontAlgn="base" hangingPunct="0">
        <a:spcBef>
          <a:spcPts val="562"/>
        </a:spcBef>
        <a:spcAft>
          <a:spcPct val="0"/>
        </a:spcAft>
        <a:buClr>
          <a:srgbClr val="000000"/>
        </a:buClr>
        <a:buSzPct val="100000"/>
        <a:buFont typeface="Arial" pitchFamily="34" charset="0"/>
        <a:buChar char="•"/>
        <a:defRPr sz="2400">
          <a:solidFill>
            <a:schemeClr val="tx1"/>
          </a:solidFill>
          <a:latin typeface="+mn-lt"/>
          <a:ea typeface="+mn-ea"/>
          <a:cs typeface="+mn-cs"/>
          <a:sym typeface="Arial" pitchFamily="34" charset="0"/>
        </a:defRPr>
      </a:lvl3pPr>
      <a:lvl4pPr marL="1098313" indent="-160729" algn="l" rtl="0" eaLnBrk="0" fontAlgn="base" hangingPunct="0">
        <a:spcBef>
          <a:spcPts val="492"/>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4pPr>
      <a:lvl5pPr marL="1419770" indent="-160729" algn="l" rtl="0" eaLnBrk="0" fontAlgn="base" hangingPunct="0">
        <a:spcBef>
          <a:spcPts val="492"/>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5pPr>
      <a:lvl6pPr marL="1741227" indent="-160729"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062684" indent="-160729"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2384142" indent="-160729"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2705599" indent="-160729"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sym typeface="Gill Sans"/>
              </a:rPr>
              <a:t>Click to edit Master title style</a:t>
            </a:r>
          </a:p>
        </p:txBody>
      </p:sp>
      <p:sp>
        <p:nvSpPr>
          <p:cNvPr id="14339" name="Rectangle 2"/>
          <p:cNvSpPr>
            <a:spLocks noGrp="1" noChangeArrowheads="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89338"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1pPr>
      <a:lvl2pPr marL="901866"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2pPr>
      <a:lvl3pPr marL="1214394"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3pPr>
      <a:lvl4pPr marL="1526922"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4pPr>
      <a:lvl5pPr marL="1839450"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5pPr>
      <a:lvl6pPr marL="2160908"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482365"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03822"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25280"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892969" y="892969"/>
            <a:ext cx="7358063"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89338" indent="-401822" algn="l" rtl="0" eaLnBrk="0" fontAlgn="base" hangingPunct="0">
        <a:spcBef>
          <a:spcPts val="3375"/>
        </a:spcBef>
        <a:spcAft>
          <a:spcPct val="0"/>
        </a:spcAft>
        <a:buSzPct val="171000"/>
        <a:buFont typeface="Gill Sans"/>
        <a:buChar char="•"/>
        <a:defRPr sz="3000">
          <a:solidFill>
            <a:schemeClr val="tx1"/>
          </a:solidFill>
          <a:latin typeface="+mn-lt"/>
          <a:ea typeface="+mn-ea"/>
          <a:cs typeface="+mn-cs"/>
          <a:sym typeface="Gill Sans"/>
        </a:defRPr>
      </a:lvl1pPr>
      <a:lvl2pPr marL="901866" indent="-401822" algn="l" rtl="0" eaLnBrk="0" fontAlgn="base" hangingPunct="0">
        <a:spcBef>
          <a:spcPts val="3375"/>
        </a:spcBef>
        <a:spcAft>
          <a:spcPct val="0"/>
        </a:spcAft>
        <a:buSzPct val="171000"/>
        <a:buFont typeface="Gill Sans"/>
        <a:buChar char="•"/>
        <a:defRPr sz="3000">
          <a:solidFill>
            <a:schemeClr val="tx1"/>
          </a:solidFill>
          <a:latin typeface="+mn-lt"/>
          <a:ea typeface="+mn-ea"/>
          <a:cs typeface="+mn-cs"/>
          <a:sym typeface="Gill Sans"/>
        </a:defRPr>
      </a:lvl2pPr>
      <a:lvl3pPr marL="1214394" indent="-401822" algn="l" rtl="0" eaLnBrk="0" fontAlgn="base" hangingPunct="0">
        <a:spcBef>
          <a:spcPts val="3375"/>
        </a:spcBef>
        <a:spcAft>
          <a:spcPct val="0"/>
        </a:spcAft>
        <a:buSzPct val="171000"/>
        <a:buFont typeface="Gill Sans"/>
        <a:buChar char="•"/>
        <a:defRPr sz="3000">
          <a:solidFill>
            <a:schemeClr val="tx1"/>
          </a:solidFill>
          <a:latin typeface="+mn-lt"/>
          <a:ea typeface="+mn-ea"/>
          <a:cs typeface="+mn-cs"/>
          <a:sym typeface="Gill Sans"/>
        </a:defRPr>
      </a:lvl3pPr>
      <a:lvl4pPr marL="1526922" indent="-401822" algn="l" rtl="0" eaLnBrk="0" fontAlgn="base" hangingPunct="0">
        <a:spcBef>
          <a:spcPts val="3375"/>
        </a:spcBef>
        <a:spcAft>
          <a:spcPct val="0"/>
        </a:spcAft>
        <a:buSzPct val="171000"/>
        <a:buFont typeface="Gill Sans"/>
        <a:buChar char="•"/>
        <a:defRPr sz="3000">
          <a:solidFill>
            <a:schemeClr val="tx1"/>
          </a:solidFill>
          <a:latin typeface="+mn-lt"/>
          <a:ea typeface="+mn-ea"/>
          <a:cs typeface="+mn-cs"/>
          <a:sym typeface="Gill Sans"/>
        </a:defRPr>
      </a:lvl4pPr>
      <a:lvl5pPr marL="1839450" indent="-401822" algn="l" rtl="0" eaLnBrk="0" fontAlgn="base" hangingPunct="0">
        <a:spcBef>
          <a:spcPts val="3375"/>
        </a:spcBef>
        <a:spcAft>
          <a:spcPct val="0"/>
        </a:spcAft>
        <a:buSzPct val="171000"/>
        <a:buFont typeface="Gill Sans"/>
        <a:buChar char="•"/>
        <a:defRPr sz="3000">
          <a:solidFill>
            <a:schemeClr val="tx1"/>
          </a:solidFill>
          <a:latin typeface="+mn-lt"/>
          <a:ea typeface="+mn-ea"/>
          <a:cs typeface="+mn-cs"/>
          <a:sym typeface="Gill Sans"/>
        </a:defRPr>
      </a:lvl5pPr>
      <a:lvl6pPr marL="2160908" indent="-401822" algn="l" rtl="0" fontAlgn="base">
        <a:spcBef>
          <a:spcPts val="3375"/>
        </a:spcBef>
        <a:spcAft>
          <a:spcPct val="0"/>
        </a:spcAft>
        <a:buSzPct val="171000"/>
        <a:buFont typeface="Gill Sans" charset="0"/>
        <a:buChar char="•"/>
        <a:defRPr sz="3000">
          <a:solidFill>
            <a:schemeClr val="tx1"/>
          </a:solidFill>
          <a:latin typeface="+mn-lt"/>
          <a:ea typeface="+mn-ea"/>
          <a:cs typeface="+mn-cs"/>
          <a:sym typeface="Gill Sans" charset="0"/>
        </a:defRPr>
      </a:lvl6pPr>
      <a:lvl7pPr marL="2482365" indent="-401822" algn="l" rtl="0" fontAlgn="base">
        <a:spcBef>
          <a:spcPts val="3375"/>
        </a:spcBef>
        <a:spcAft>
          <a:spcPct val="0"/>
        </a:spcAft>
        <a:buSzPct val="171000"/>
        <a:buFont typeface="Gill Sans" charset="0"/>
        <a:buChar char="•"/>
        <a:defRPr sz="3000">
          <a:solidFill>
            <a:schemeClr val="tx1"/>
          </a:solidFill>
          <a:latin typeface="+mn-lt"/>
          <a:ea typeface="+mn-ea"/>
          <a:cs typeface="+mn-cs"/>
          <a:sym typeface="Gill Sans" charset="0"/>
        </a:defRPr>
      </a:lvl7pPr>
      <a:lvl8pPr marL="2803822" indent="-401822" algn="l" rtl="0" fontAlgn="base">
        <a:spcBef>
          <a:spcPts val="3375"/>
        </a:spcBef>
        <a:spcAft>
          <a:spcPct val="0"/>
        </a:spcAft>
        <a:buSzPct val="171000"/>
        <a:buFont typeface="Gill Sans" charset="0"/>
        <a:buChar char="•"/>
        <a:defRPr sz="3000">
          <a:solidFill>
            <a:schemeClr val="tx1"/>
          </a:solidFill>
          <a:latin typeface="+mn-lt"/>
          <a:ea typeface="+mn-ea"/>
          <a:cs typeface="+mn-cs"/>
          <a:sym typeface="Gill Sans" charset="0"/>
        </a:defRPr>
      </a:lvl8pPr>
      <a:lvl9pPr marL="3125280" indent="-401822" algn="l" rtl="0" fontAlgn="base">
        <a:spcBef>
          <a:spcPts val="3375"/>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body" idx="1"/>
          </p:nvPr>
        </p:nvSpPr>
        <p:spPr bwMode="auto">
          <a:xfrm>
            <a:off x="446484" y="3366492"/>
            <a:ext cx="4125516"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6387" name="Rectangle 2"/>
          <p:cNvSpPr>
            <a:spLocks noGrp="1" noChangeArrowheads="1"/>
          </p:cNvSpPr>
          <p:nvPr>
            <p:ph type="title"/>
          </p:nvPr>
        </p:nvSpPr>
        <p:spPr bwMode="auto">
          <a:xfrm>
            <a:off x="446484" y="991195"/>
            <a:ext cx="4125516"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txStyles>
    <p:titleStyle>
      <a:lvl1pPr algn="ctr" rtl="0" eaLnBrk="0" fontAlgn="base" hangingPunct="0">
        <a:spcBef>
          <a:spcPct val="0"/>
        </a:spcBef>
        <a:spcAft>
          <a:spcPct val="0"/>
        </a:spcAft>
        <a:defRPr sz="4900">
          <a:solidFill>
            <a:schemeClr val="tx1"/>
          </a:solidFill>
          <a:latin typeface="+mj-lt"/>
          <a:ea typeface="+mj-ea"/>
          <a:cs typeface="+mj-cs"/>
          <a:sym typeface="Gill Sans"/>
        </a:defRPr>
      </a:lvl1pPr>
      <a:lvl2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9pPr>
    </p:titleStyle>
    <p:bodyStyle>
      <a:lvl1pPr marL="241093" indent="-241093" algn="ctr" rtl="0" eaLnBrk="0" fontAlgn="base" hangingPunct="0">
        <a:spcBef>
          <a:spcPct val="0"/>
        </a:spcBef>
        <a:spcAft>
          <a:spcPct val="0"/>
        </a:spcAft>
        <a:defRPr sz="2400">
          <a:solidFill>
            <a:schemeClr val="tx1"/>
          </a:solidFill>
          <a:latin typeface="+mn-lt"/>
          <a:ea typeface="+mn-ea"/>
          <a:cs typeface="+mn-cs"/>
          <a:sym typeface="Gill Sans"/>
        </a:defRPr>
      </a:lvl1pPr>
      <a:lvl2pPr marL="522368" indent="-200911" algn="ctr" rtl="0" eaLnBrk="0" fontAlgn="base" hangingPunct="0">
        <a:spcBef>
          <a:spcPct val="0"/>
        </a:spcBef>
        <a:spcAft>
          <a:spcPct val="0"/>
        </a:spcAft>
        <a:defRPr sz="2400">
          <a:solidFill>
            <a:schemeClr val="tx1"/>
          </a:solidFill>
          <a:latin typeface="+mn-lt"/>
          <a:ea typeface="+mn-ea"/>
          <a:cs typeface="+mn-cs"/>
          <a:sym typeface="Gill Sans"/>
        </a:defRPr>
      </a:lvl2pPr>
      <a:lvl3pPr marL="803643" indent="-160729" algn="ctr" rtl="0" eaLnBrk="0" fontAlgn="base" hangingPunct="0">
        <a:spcBef>
          <a:spcPct val="0"/>
        </a:spcBef>
        <a:spcAft>
          <a:spcPct val="0"/>
        </a:spcAft>
        <a:defRPr sz="2400">
          <a:solidFill>
            <a:schemeClr val="tx1"/>
          </a:solidFill>
          <a:latin typeface="+mn-lt"/>
          <a:ea typeface="+mn-ea"/>
          <a:cs typeface="+mn-cs"/>
          <a:sym typeface="Gill Sans"/>
        </a:defRPr>
      </a:lvl3pPr>
      <a:lvl4pPr marL="1125101" indent="-160729" algn="ctr" rtl="0" eaLnBrk="0" fontAlgn="base" hangingPunct="0">
        <a:spcBef>
          <a:spcPct val="0"/>
        </a:spcBef>
        <a:spcAft>
          <a:spcPct val="0"/>
        </a:spcAft>
        <a:defRPr sz="2400">
          <a:solidFill>
            <a:schemeClr val="tx1"/>
          </a:solidFill>
          <a:latin typeface="+mn-lt"/>
          <a:ea typeface="+mn-ea"/>
          <a:cs typeface="+mn-cs"/>
          <a:sym typeface="Gill Sans"/>
        </a:defRPr>
      </a:lvl4pPr>
      <a:lvl5pPr marL="1446558" indent="-160729" algn="ctr" rtl="0" eaLnBrk="0" fontAlgn="base" hangingPunct="0">
        <a:spcBef>
          <a:spcPct val="0"/>
        </a:spcBef>
        <a:spcAft>
          <a:spcPct val="0"/>
        </a:spcAft>
        <a:defRPr sz="2400">
          <a:solidFill>
            <a:schemeClr val="tx1"/>
          </a:solidFill>
          <a:latin typeface="+mn-lt"/>
          <a:ea typeface="+mn-ea"/>
          <a:cs typeface="+mn-cs"/>
          <a:sym typeface="Gill Sans"/>
        </a:defRPr>
      </a:lvl5pPr>
      <a:lvl6pPr marL="321457" algn="ctr" rtl="0" fontAlgn="base">
        <a:spcBef>
          <a:spcPct val="0"/>
        </a:spcBef>
        <a:spcAft>
          <a:spcPct val="0"/>
        </a:spcAft>
        <a:defRPr sz="2400">
          <a:solidFill>
            <a:schemeClr val="tx1"/>
          </a:solidFill>
          <a:latin typeface="+mn-lt"/>
          <a:ea typeface="+mn-ea"/>
          <a:cs typeface="+mn-cs"/>
          <a:sym typeface="Gill Sans" charset="0"/>
        </a:defRPr>
      </a:lvl6pPr>
      <a:lvl7pPr marL="642915" algn="ctr" rtl="0" fontAlgn="base">
        <a:spcBef>
          <a:spcPct val="0"/>
        </a:spcBef>
        <a:spcAft>
          <a:spcPct val="0"/>
        </a:spcAft>
        <a:defRPr sz="2400">
          <a:solidFill>
            <a:schemeClr val="tx1"/>
          </a:solidFill>
          <a:latin typeface="+mn-lt"/>
          <a:ea typeface="+mn-ea"/>
          <a:cs typeface="+mn-cs"/>
          <a:sym typeface="Gill Sans" charset="0"/>
        </a:defRPr>
      </a:lvl7pPr>
      <a:lvl8pPr marL="964372" algn="ctr" rtl="0" fontAlgn="base">
        <a:spcBef>
          <a:spcPct val="0"/>
        </a:spcBef>
        <a:spcAft>
          <a:spcPct val="0"/>
        </a:spcAft>
        <a:defRPr sz="2400">
          <a:solidFill>
            <a:schemeClr val="tx1"/>
          </a:solidFill>
          <a:latin typeface="+mn-lt"/>
          <a:ea typeface="+mn-ea"/>
          <a:cs typeface="+mn-cs"/>
          <a:sym typeface="Gill Sans" charset="0"/>
        </a:defRPr>
      </a:lvl8pPr>
      <a:lvl9pPr marL="1285829"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body" idx="1"/>
          </p:nvPr>
        </p:nvSpPr>
        <p:spPr bwMode="auto">
          <a:xfrm>
            <a:off x="892969" y="3536156"/>
            <a:ext cx="7358063" cy="79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7411" name="Rectangle 2"/>
          <p:cNvSpPr>
            <a:spLocks noGrp="1" noChangeArrowheads="1"/>
          </p:cNvSpPr>
          <p:nvPr>
            <p:ph type="title"/>
          </p:nvPr>
        </p:nvSpPr>
        <p:spPr bwMode="auto">
          <a:xfrm>
            <a:off x="892969" y="1151930"/>
            <a:ext cx="7358063"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241093" indent="-241093" algn="ctr" rtl="0" eaLnBrk="0" fontAlgn="base" hangingPunct="0">
        <a:spcBef>
          <a:spcPct val="0"/>
        </a:spcBef>
        <a:spcAft>
          <a:spcPct val="0"/>
        </a:spcAft>
        <a:defRPr sz="2500">
          <a:solidFill>
            <a:schemeClr val="tx1"/>
          </a:solidFill>
          <a:latin typeface="+mn-lt"/>
          <a:ea typeface="+mn-ea"/>
          <a:cs typeface="+mn-cs"/>
          <a:sym typeface="Gill Sans"/>
        </a:defRPr>
      </a:lvl1pPr>
      <a:lvl2pPr marL="522368" indent="-200911" algn="ctr" rtl="0" eaLnBrk="0" fontAlgn="base" hangingPunct="0">
        <a:spcBef>
          <a:spcPct val="0"/>
        </a:spcBef>
        <a:spcAft>
          <a:spcPct val="0"/>
        </a:spcAft>
        <a:defRPr sz="2500">
          <a:solidFill>
            <a:schemeClr val="tx1"/>
          </a:solidFill>
          <a:latin typeface="+mn-lt"/>
          <a:ea typeface="+mn-ea"/>
          <a:cs typeface="+mn-cs"/>
          <a:sym typeface="Gill Sans"/>
        </a:defRPr>
      </a:lvl2pPr>
      <a:lvl3pPr marL="803643" indent="-160729" algn="ctr" rtl="0" eaLnBrk="0" fontAlgn="base" hangingPunct="0">
        <a:spcBef>
          <a:spcPct val="0"/>
        </a:spcBef>
        <a:spcAft>
          <a:spcPct val="0"/>
        </a:spcAft>
        <a:defRPr sz="2500">
          <a:solidFill>
            <a:schemeClr val="tx1"/>
          </a:solidFill>
          <a:latin typeface="+mn-lt"/>
          <a:ea typeface="+mn-ea"/>
          <a:cs typeface="+mn-cs"/>
          <a:sym typeface="Gill Sans"/>
        </a:defRPr>
      </a:lvl3pPr>
      <a:lvl4pPr marL="1125101" indent="-160729" algn="ctr" rtl="0" eaLnBrk="0" fontAlgn="base" hangingPunct="0">
        <a:spcBef>
          <a:spcPct val="0"/>
        </a:spcBef>
        <a:spcAft>
          <a:spcPct val="0"/>
        </a:spcAft>
        <a:defRPr sz="2500">
          <a:solidFill>
            <a:schemeClr val="tx1"/>
          </a:solidFill>
          <a:latin typeface="+mn-lt"/>
          <a:ea typeface="+mn-ea"/>
          <a:cs typeface="+mn-cs"/>
          <a:sym typeface="Gill Sans"/>
        </a:defRPr>
      </a:lvl4pPr>
      <a:lvl5pPr marL="1446558" indent="-160729" algn="ctr" rtl="0" eaLnBrk="0" fontAlgn="base" hangingPunct="0">
        <a:spcBef>
          <a:spcPct val="0"/>
        </a:spcBef>
        <a:spcAft>
          <a:spcPct val="0"/>
        </a:spcAft>
        <a:defRPr sz="2500">
          <a:solidFill>
            <a:schemeClr val="tx1"/>
          </a:solidFill>
          <a:latin typeface="+mn-lt"/>
          <a:ea typeface="+mn-ea"/>
          <a:cs typeface="+mn-cs"/>
          <a:sym typeface="Gill Sans"/>
        </a:defRPr>
      </a:lvl5pPr>
      <a:lvl6pPr marL="321457" algn="ctr" rtl="0" fontAlgn="base">
        <a:spcBef>
          <a:spcPct val="0"/>
        </a:spcBef>
        <a:spcAft>
          <a:spcPct val="0"/>
        </a:spcAft>
        <a:defRPr sz="2500">
          <a:solidFill>
            <a:schemeClr val="tx1"/>
          </a:solidFill>
          <a:latin typeface="+mn-lt"/>
          <a:ea typeface="+mn-ea"/>
          <a:cs typeface="+mn-cs"/>
          <a:sym typeface="Gill Sans" charset="0"/>
        </a:defRPr>
      </a:lvl6pPr>
      <a:lvl7pPr marL="642915" algn="ctr" rtl="0" fontAlgn="base">
        <a:spcBef>
          <a:spcPct val="0"/>
        </a:spcBef>
        <a:spcAft>
          <a:spcPct val="0"/>
        </a:spcAft>
        <a:defRPr sz="2500">
          <a:solidFill>
            <a:schemeClr val="tx1"/>
          </a:solidFill>
          <a:latin typeface="+mn-lt"/>
          <a:ea typeface="+mn-ea"/>
          <a:cs typeface="+mn-cs"/>
          <a:sym typeface="Gill Sans" charset="0"/>
        </a:defRPr>
      </a:lvl7pPr>
      <a:lvl8pPr marL="964372" algn="ctr" rtl="0" fontAlgn="base">
        <a:spcBef>
          <a:spcPct val="0"/>
        </a:spcBef>
        <a:spcAft>
          <a:spcPct val="0"/>
        </a:spcAft>
        <a:defRPr sz="2500">
          <a:solidFill>
            <a:schemeClr val="tx1"/>
          </a:solidFill>
          <a:latin typeface="+mn-lt"/>
          <a:ea typeface="+mn-ea"/>
          <a:cs typeface="+mn-cs"/>
          <a:sym typeface="Gill Sans" charset="0"/>
        </a:defRPr>
      </a:lvl8pPr>
      <a:lvl9pPr marL="1285829"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
        <p:nvSpPr>
          <p:cNvPr id="18435" name="Rectangle 2"/>
          <p:cNvSpPr>
            <a:spLocks noGrp="1" noChangeArrowheads="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34646"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1pPr>
      <a:lvl2pPr marL="847174"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2pPr>
      <a:lvl3pPr marL="1159702"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3pPr>
      <a:lvl4pPr marL="1472230"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4pPr>
      <a:lvl5pPr marL="1784758"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5pPr>
      <a:lvl6pPr marL="2106216"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6pPr>
      <a:lvl7pPr marL="2427673"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7pPr>
      <a:lvl8pPr marL="2749130"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8pPr>
      <a:lvl9pPr marL="3070587"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body" idx="1"/>
          </p:nvPr>
        </p:nvSpPr>
        <p:spPr bwMode="auto">
          <a:xfrm>
            <a:off x="892969" y="892969"/>
            <a:ext cx="7358063"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89338" indent="-401822" algn="l" rtl="0" eaLnBrk="0" fontAlgn="base" hangingPunct="0">
        <a:spcBef>
          <a:spcPts val="3375"/>
        </a:spcBef>
        <a:spcAft>
          <a:spcPct val="0"/>
        </a:spcAft>
        <a:buSzPct val="171000"/>
        <a:buFont typeface="Gill Sans"/>
        <a:buChar char="•"/>
        <a:defRPr sz="3000">
          <a:solidFill>
            <a:schemeClr val="tx1"/>
          </a:solidFill>
          <a:latin typeface="+mn-lt"/>
          <a:ea typeface="+mn-ea"/>
          <a:cs typeface="+mn-cs"/>
          <a:sym typeface="Gill Sans"/>
        </a:defRPr>
      </a:lvl1pPr>
      <a:lvl2pPr marL="901866" indent="-401822" algn="l" rtl="0" eaLnBrk="0" fontAlgn="base" hangingPunct="0">
        <a:spcBef>
          <a:spcPts val="3375"/>
        </a:spcBef>
        <a:spcAft>
          <a:spcPct val="0"/>
        </a:spcAft>
        <a:buSzPct val="171000"/>
        <a:buFont typeface="Gill Sans"/>
        <a:buChar char="•"/>
        <a:defRPr sz="3000">
          <a:solidFill>
            <a:schemeClr val="tx1"/>
          </a:solidFill>
          <a:latin typeface="+mn-lt"/>
          <a:ea typeface="+mn-ea"/>
          <a:cs typeface="+mn-cs"/>
          <a:sym typeface="Gill Sans"/>
        </a:defRPr>
      </a:lvl2pPr>
      <a:lvl3pPr marL="1214394" indent="-401822" algn="l" rtl="0" eaLnBrk="0" fontAlgn="base" hangingPunct="0">
        <a:spcBef>
          <a:spcPts val="3375"/>
        </a:spcBef>
        <a:spcAft>
          <a:spcPct val="0"/>
        </a:spcAft>
        <a:buSzPct val="171000"/>
        <a:buFont typeface="Gill Sans"/>
        <a:buChar char="•"/>
        <a:defRPr sz="3000">
          <a:solidFill>
            <a:schemeClr val="tx1"/>
          </a:solidFill>
          <a:latin typeface="+mn-lt"/>
          <a:ea typeface="+mn-ea"/>
          <a:cs typeface="+mn-cs"/>
          <a:sym typeface="Gill Sans"/>
        </a:defRPr>
      </a:lvl3pPr>
      <a:lvl4pPr marL="1526922" indent="-401822" algn="l" rtl="0" eaLnBrk="0" fontAlgn="base" hangingPunct="0">
        <a:spcBef>
          <a:spcPts val="3375"/>
        </a:spcBef>
        <a:spcAft>
          <a:spcPct val="0"/>
        </a:spcAft>
        <a:buSzPct val="171000"/>
        <a:buFont typeface="Gill Sans"/>
        <a:buChar char="•"/>
        <a:defRPr sz="3000">
          <a:solidFill>
            <a:schemeClr val="tx1"/>
          </a:solidFill>
          <a:latin typeface="+mn-lt"/>
          <a:ea typeface="+mn-ea"/>
          <a:cs typeface="+mn-cs"/>
          <a:sym typeface="Gill Sans"/>
        </a:defRPr>
      </a:lvl4pPr>
      <a:lvl5pPr marL="1839450" indent="-401822" algn="l" rtl="0" eaLnBrk="0" fontAlgn="base" hangingPunct="0">
        <a:spcBef>
          <a:spcPts val="3375"/>
        </a:spcBef>
        <a:spcAft>
          <a:spcPct val="0"/>
        </a:spcAft>
        <a:buSzPct val="171000"/>
        <a:buFont typeface="Gill Sans"/>
        <a:buChar char="•"/>
        <a:defRPr sz="3000">
          <a:solidFill>
            <a:schemeClr val="tx1"/>
          </a:solidFill>
          <a:latin typeface="+mn-lt"/>
          <a:ea typeface="+mn-ea"/>
          <a:cs typeface="+mn-cs"/>
          <a:sym typeface="Gill Sans"/>
        </a:defRPr>
      </a:lvl5pPr>
      <a:lvl6pPr marL="2160908" indent="-401822" algn="l" rtl="0" fontAlgn="base">
        <a:spcBef>
          <a:spcPts val="3375"/>
        </a:spcBef>
        <a:spcAft>
          <a:spcPct val="0"/>
        </a:spcAft>
        <a:buSzPct val="171000"/>
        <a:buFont typeface="Gill Sans" charset="0"/>
        <a:buChar char="•"/>
        <a:defRPr sz="3000">
          <a:solidFill>
            <a:schemeClr val="tx1"/>
          </a:solidFill>
          <a:latin typeface="+mn-lt"/>
          <a:ea typeface="+mn-ea"/>
          <a:cs typeface="+mn-cs"/>
          <a:sym typeface="Gill Sans" charset="0"/>
        </a:defRPr>
      </a:lvl6pPr>
      <a:lvl7pPr marL="2482365" indent="-401822" algn="l" rtl="0" fontAlgn="base">
        <a:spcBef>
          <a:spcPts val="3375"/>
        </a:spcBef>
        <a:spcAft>
          <a:spcPct val="0"/>
        </a:spcAft>
        <a:buSzPct val="171000"/>
        <a:buFont typeface="Gill Sans" charset="0"/>
        <a:buChar char="•"/>
        <a:defRPr sz="3000">
          <a:solidFill>
            <a:schemeClr val="tx1"/>
          </a:solidFill>
          <a:latin typeface="+mn-lt"/>
          <a:ea typeface="+mn-ea"/>
          <a:cs typeface="+mn-cs"/>
          <a:sym typeface="Gill Sans" charset="0"/>
        </a:defRPr>
      </a:lvl7pPr>
      <a:lvl8pPr marL="2803822" indent="-401822" algn="l" rtl="0" fontAlgn="base">
        <a:spcBef>
          <a:spcPts val="3375"/>
        </a:spcBef>
        <a:spcAft>
          <a:spcPct val="0"/>
        </a:spcAft>
        <a:buSzPct val="171000"/>
        <a:buFont typeface="Gill Sans" charset="0"/>
        <a:buChar char="•"/>
        <a:defRPr sz="3000">
          <a:solidFill>
            <a:schemeClr val="tx1"/>
          </a:solidFill>
          <a:latin typeface="+mn-lt"/>
          <a:ea typeface="+mn-ea"/>
          <a:cs typeface="+mn-cs"/>
          <a:sym typeface="Gill Sans" charset="0"/>
        </a:defRPr>
      </a:lvl8pPr>
      <a:lvl9pPr marL="3125280" indent="-401822" algn="l" rtl="0" fontAlgn="base">
        <a:spcBef>
          <a:spcPts val="3375"/>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
        <p:nvSpPr>
          <p:cNvPr id="2051" name="Rectangle 2"/>
          <p:cNvSpPr>
            <a:spLocks noGrp="1" noChangeArrowheads="1"/>
          </p:cNvSpPr>
          <p:nvPr>
            <p:ph type="body" idx="1"/>
          </p:nvPr>
        </p:nvSpPr>
        <p:spPr bwMode="auto">
          <a:xfrm>
            <a:off x="5464969" y="1946672"/>
            <a:ext cx="2786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34646"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1pPr>
      <a:lvl2pPr marL="847174"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2pPr>
      <a:lvl3pPr marL="1159702"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3pPr>
      <a:lvl4pPr marL="1472230"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4pPr>
      <a:lvl5pPr marL="1784758"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5pPr>
      <a:lvl6pPr marL="2106216"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6pPr>
      <a:lvl7pPr marL="2427673"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7pPr>
      <a:lvl8pPr marL="2749130"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8pPr>
      <a:lvl9pPr marL="3070587"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5056"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1pPr>
      <a:lvl2pPr marL="937584"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2pPr>
      <a:lvl3pPr marL="1250112"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3pPr>
      <a:lvl4pPr marL="1562640"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4pPr>
      <a:lvl5pPr marL="1875168"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5pPr>
      <a:lvl6pPr marL="2196625"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5056"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1pPr>
      <a:lvl2pPr marL="937584"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2pPr>
      <a:lvl3pPr marL="1250112"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3pPr>
      <a:lvl4pPr marL="1562640"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4pPr>
      <a:lvl5pPr marL="1875168"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5pPr>
      <a:lvl6pPr marL="2196625"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bwMode="auto">
          <a:xfrm>
            <a:off x="892969" y="2089547"/>
            <a:ext cx="7358063" cy="26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241093" indent="-241093" algn="ctr" rtl="0" eaLnBrk="0" fontAlgn="base" hangingPunct="0">
        <a:spcBef>
          <a:spcPct val="0"/>
        </a:spcBef>
        <a:spcAft>
          <a:spcPct val="0"/>
        </a:spcAft>
        <a:defRPr sz="2500">
          <a:solidFill>
            <a:schemeClr val="tx1"/>
          </a:solidFill>
          <a:latin typeface="+mn-lt"/>
          <a:ea typeface="+mn-ea"/>
          <a:cs typeface="+mn-cs"/>
          <a:sym typeface="Gill Sans"/>
        </a:defRPr>
      </a:lvl1pPr>
      <a:lvl2pPr marL="522368" indent="-200911" algn="ctr" rtl="0" eaLnBrk="0" fontAlgn="base" hangingPunct="0">
        <a:spcBef>
          <a:spcPct val="0"/>
        </a:spcBef>
        <a:spcAft>
          <a:spcPct val="0"/>
        </a:spcAft>
        <a:defRPr sz="2500">
          <a:solidFill>
            <a:schemeClr val="tx1"/>
          </a:solidFill>
          <a:latin typeface="+mn-lt"/>
          <a:ea typeface="+mn-ea"/>
          <a:cs typeface="+mn-cs"/>
          <a:sym typeface="Gill Sans"/>
        </a:defRPr>
      </a:lvl2pPr>
      <a:lvl3pPr marL="803643" indent="-160729" algn="ctr" rtl="0" eaLnBrk="0" fontAlgn="base" hangingPunct="0">
        <a:spcBef>
          <a:spcPct val="0"/>
        </a:spcBef>
        <a:spcAft>
          <a:spcPct val="0"/>
        </a:spcAft>
        <a:defRPr sz="2500">
          <a:solidFill>
            <a:schemeClr val="tx1"/>
          </a:solidFill>
          <a:latin typeface="+mn-lt"/>
          <a:ea typeface="+mn-ea"/>
          <a:cs typeface="+mn-cs"/>
          <a:sym typeface="Gill Sans"/>
        </a:defRPr>
      </a:lvl3pPr>
      <a:lvl4pPr marL="1125101" indent="-160729" algn="ctr" rtl="0" eaLnBrk="0" fontAlgn="base" hangingPunct="0">
        <a:spcBef>
          <a:spcPct val="0"/>
        </a:spcBef>
        <a:spcAft>
          <a:spcPct val="0"/>
        </a:spcAft>
        <a:defRPr sz="2500">
          <a:solidFill>
            <a:schemeClr val="tx1"/>
          </a:solidFill>
          <a:latin typeface="+mn-lt"/>
          <a:ea typeface="+mn-ea"/>
          <a:cs typeface="+mn-cs"/>
          <a:sym typeface="Gill Sans"/>
        </a:defRPr>
      </a:lvl4pPr>
      <a:lvl5pPr marL="1446558" indent="-160729" algn="ctr" rtl="0" eaLnBrk="0" fontAlgn="base" hangingPunct="0">
        <a:spcBef>
          <a:spcPct val="0"/>
        </a:spcBef>
        <a:spcAft>
          <a:spcPct val="0"/>
        </a:spcAft>
        <a:defRPr sz="2500">
          <a:solidFill>
            <a:schemeClr val="tx1"/>
          </a:solidFill>
          <a:latin typeface="+mn-lt"/>
          <a:ea typeface="+mn-ea"/>
          <a:cs typeface="+mn-cs"/>
          <a:sym typeface="Gill Sans"/>
        </a:defRPr>
      </a:lvl5pPr>
      <a:lvl6pPr marL="321457" algn="ctr" rtl="0" fontAlgn="base">
        <a:spcBef>
          <a:spcPct val="0"/>
        </a:spcBef>
        <a:spcAft>
          <a:spcPct val="0"/>
        </a:spcAft>
        <a:defRPr sz="2500">
          <a:solidFill>
            <a:schemeClr val="tx1"/>
          </a:solidFill>
          <a:latin typeface="+mn-lt"/>
          <a:ea typeface="+mn-ea"/>
          <a:cs typeface="+mn-cs"/>
          <a:sym typeface="Gill Sans" charset="0"/>
        </a:defRPr>
      </a:lvl6pPr>
      <a:lvl7pPr marL="642915" algn="ctr" rtl="0" fontAlgn="base">
        <a:spcBef>
          <a:spcPct val="0"/>
        </a:spcBef>
        <a:spcAft>
          <a:spcPct val="0"/>
        </a:spcAft>
        <a:defRPr sz="2500">
          <a:solidFill>
            <a:schemeClr val="tx1"/>
          </a:solidFill>
          <a:latin typeface="+mn-lt"/>
          <a:ea typeface="+mn-ea"/>
          <a:cs typeface="+mn-cs"/>
          <a:sym typeface="Gill Sans" charset="0"/>
        </a:defRPr>
      </a:lvl7pPr>
      <a:lvl8pPr marL="964372" algn="ctr" rtl="0" fontAlgn="base">
        <a:spcBef>
          <a:spcPct val="0"/>
        </a:spcBef>
        <a:spcAft>
          <a:spcPct val="0"/>
        </a:spcAft>
        <a:defRPr sz="2500">
          <a:solidFill>
            <a:schemeClr val="tx1"/>
          </a:solidFill>
          <a:latin typeface="+mn-lt"/>
          <a:ea typeface="+mn-ea"/>
          <a:cs typeface="+mn-cs"/>
          <a:sym typeface="Gill Sans" charset="0"/>
        </a:defRPr>
      </a:lvl8pPr>
      <a:lvl9pPr marL="1285829"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31" name="Rectangle 2"/>
          <p:cNvSpPr>
            <a:spLocks noGrp="1" noChangeArrowheads="1"/>
          </p:cNvSpPr>
          <p:nvPr>
            <p:ph type="title"/>
          </p:nvPr>
        </p:nvSpPr>
        <p:spPr bwMode="auto">
          <a:xfrm>
            <a:off x="892969" y="5179219"/>
            <a:ext cx="7358063" cy="11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241093" indent="-241093" algn="ctr" rtl="0" eaLnBrk="0" fontAlgn="base" hangingPunct="0">
        <a:spcBef>
          <a:spcPct val="0"/>
        </a:spcBef>
        <a:spcAft>
          <a:spcPct val="0"/>
        </a:spcAft>
        <a:defRPr sz="2500">
          <a:solidFill>
            <a:schemeClr val="tx1"/>
          </a:solidFill>
          <a:latin typeface="+mn-lt"/>
          <a:ea typeface="+mn-ea"/>
          <a:cs typeface="+mn-cs"/>
          <a:sym typeface="Gill Sans"/>
        </a:defRPr>
      </a:lvl1pPr>
      <a:lvl2pPr marL="522368" indent="-200911" algn="ctr" rtl="0" eaLnBrk="0" fontAlgn="base" hangingPunct="0">
        <a:spcBef>
          <a:spcPct val="0"/>
        </a:spcBef>
        <a:spcAft>
          <a:spcPct val="0"/>
        </a:spcAft>
        <a:defRPr sz="2500">
          <a:solidFill>
            <a:schemeClr val="tx1"/>
          </a:solidFill>
          <a:latin typeface="+mn-lt"/>
          <a:ea typeface="+mn-ea"/>
          <a:cs typeface="+mn-cs"/>
          <a:sym typeface="Gill Sans"/>
        </a:defRPr>
      </a:lvl2pPr>
      <a:lvl3pPr marL="803643" indent="-160729" algn="ctr" rtl="0" eaLnBrk="0" fontAlgn="base" hangingPunct="0">
        <a:spcBef>
          <a:spcPct val="0"/>
        </a:spcBef>
        <a:spcAft>
          <a:spcPct val="0"/>
        </a:spcAft>
        <a:defRPr sz="2500">
          <a:solidFill>
            <a:schemeClr val="tx1"/>
          </a:solidFill>
          <a:latin typeface="+mn-lt"/>
          <a:ea typeface="+mn-ea"/>
          <a:cs typeface="+mn-cs"/>
          <a:sym typeface="Gill Sans"/>
        </a:defRPr>
      </a:lvl3pPr>
      <a:lvl4pPr marL="1125101" indent="-160729" algn="ctr" rtl="0" eaLnBrk="0" fontAlgn="base" hangingPunct="0">
        <a:spcBef>
          <a:spcPct val="0"/>
        </a:spcBef>
        <a:spcAft>
          <a:spcPct val="0"/>
        </a:spcAft>
        <a:defRPr sz="2500">
          <a:solidFill>
            <a:schemeClr val="tx1"/>
          </a:solidFill>
          <a:latin typeface="+mn-lt"/>
          <a:ea typeface="+mn-ea"/>
          <a:cs typeface="+mn-cs"/>
          <a:sym typeface="Gill Sans"/>
        </a:defRPr>
      </a:lvl4pPr>
      <a:lvl5pPr marL="1446558" indent="-160729" algn="ctr" rtl="0" eaLnBrk="0" fontAlgn="base" hangingPunct="0">
        <a:spcBef>
          <a:spcPct val="0"/>
        </a:spcBef>
        <a:spcAft>
          <a:spcPct val="0"/>
        </a:spcAft>
        <a:defRPr sz="2500">
          <a:solidFill>
            <a:schemeClr val="tx1"/>
          </a:solidFill>
          <a:latin typeface="+mn-lt"/>
          <a:ea typeface="+mn-ea"/>
          <a:cs typeface="+mn-cs"/>
          <a:sym typeface="Gill Sans"/>
        </a:defRPr>
      </a:lvl5pPr>
      <a:lvl6pPr marL="321457" algn="ctr" rtl="0" fontAlgn="base">
        <a:spcBef>
          <a:spcPct val="0"/>
        </a:spcBef>
        <a:spcAft>
          <a:spcPct val="0"/>
        </a:spcAft>
        <a:defRPr sz="2500">
          <a:solidFill>
            <a:schemeClr val="tx1"/>
          </a:solidFill>
          <a:latin typeface="+mn-lt"/>
          <a:ea typeface="+mn-ea"/>
          <a:cs typeface="+mn-cs"/>
          <a:sym typeface="Gill Sans" charset="0"/>
        </a:defRPr>
      </a:lvl6pPr>
      <a:lvl7pPr marL="642915" algn="ctr" rtl="0" fontAlgn="base">
        <a:spcBef>
          <a:spcPct val="0"/>
        </a:spcBef>
        <a:spcAft>
          <a:spcPct val="0"/>
        </a:spcAft>
        <a:defRPr sz="2500">
          <a:solidFill>
            <a:schemeClr val="tx1"/>
          </a:solidFill>
          <a:latin typeface="+mn-lt"/>
          <a:ea typeface="+mn-ea"/>
          <a:cs typeface="+mn-cs"/>
          <a:sym typeface="Gill Sans" charset="0"/>
        </a:defRPr>
      </a:lvl7pPr>
      <a:lvl8pPr marL="964372" algn="ctr" rtl="0" fontAlgn="base">
        <a:spcBef>
          <a:spcPct val="0"/>
        </a:spcBef>
        <a:spcAft>
          <a:spcPct val="0"/>
        </a:spcAft>
        <a:defRPr sz="2500">
          <a:solidFill>
            <a:schemeClr val="tx1"/>
          </a:solidFill>
          <a:latin typeface="+mn-lt"/>
          <a:ea typeface="+mn-ea"/>
          <a:cs typeface="+mn-cs"/>
          <a:sym typeface="Gill Sans" charset="0"/>
        </a:defRPr>
      </a:lvl8pPr>
      <a:lvl9pPr marL="1285829"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bwMode="auto">
          <a:xfrm>
            <a:off x="892969" y="5179219"/>
            <a:ext cx="7358063" cy="11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241093" indent="-241093" algn="ctr" rtl="0" eaLnBrk="0" fontAlgn="base" hangingPunct="0">
        <a:spcBef>
          <a:spcPct val="0"/>
        </a:spcBef>
        <a:spcAft>
          <a:spcPct val="0"/>
        </a:spcAft>
        <a:defRPr sz="2500">
          <a:solidFill>
            <a:schemeClr val="tx1"/>
          </a:solidFill>
          <a:latin typeface="+mn-lt"/>
          <a:ea typeface="+mn-ea"/>
          <a:cs typeface="+mn-cs"/>
          <a:sym typeface="Gill Sans"/>
        </a:defRPr>
      </a:lvl1pPr>
      <a:lvl2pPr marL="522368" indent="-200911" algn="ctr" rtl="0" eaLnBrk="0" fontAlgn="base" hangingPunct="0">
        <a:spcBef>
          <a:spcPct val="0"/>
        </a:spcBef>
        <a:spcAft>
          <a:spcPct val="0"/>
        </a:spcAft>
        <a:defRPr sz="2500">
          <a:solidFill>
            <a:schemeClr val="tx1"/>
          </a:solidFill>
          <a:latin typeface="+mn-lt"/>
          <a:ea typeface="+mn-ea"/>
          <a:cs typeface="+mn-cs"/>
          <a:sym typeface="Gill Sans"/>
        </a:defRPr>
      </a:lvl2pPr>
      <a:lvl3pPr marL="803643" indent="-160729" algn="ctr" rtl="0" eaLnBrk="0" fontAlgn="base" hangingPunct="0">
        <a:spcBef>
          <a:spcPct val="0"/>
        </a:spcBef>
        <a:spcAft>
          <a:spcPct val="0"/>
        </a:spcAft>
        <a:defRPr sz="2500">
          <a:solidFill>
            <a:schemeClr val="tx1"/>
          </a:solidFill>
          <a:latin typeface="+mn-lt"/>
          <a:ea typeface="+mn-ea"/>
          <a:cs typeface="+mn-cs"/>
          <a:sym typeface="Gill Sans"/>
        </a:defRPr>
      </a:lvl3pPr>
      <a:lvl4pPr marL="1125101" indent="-160729" algn="ctr" rtl="0" eaLnBrk="0" fontAlgn="base" hangingPunct="0">
        <a:spcBef>
          <a:spcPct val="0"/>
        </a:spcBef>
        <a:spcAft>
          <a:spcPct val="0"/>
        </a:spcAft>
        <a:defRPr sz="2500">
          <a:solidFill>
            <a:schemeClr val="tx1"/>
          </a:solidFill>
          <a:latin typeface="+mn-lt"/>
          <a:ea typeface="+mn-ea"/>
          <a:cs typeface="+mn-cs"/>
          <a:sym typeface="Gill Sans"/>
        </a:defRPr>
      </a:lvl4pPr>
      <a:lvl5pPr marL="1446558" indent="-160729" algn="ctr" rtl="0" eaLnBrk="0" fontAlgn="base" hangingPunct="0">
        <a:spcBef>
          <a:spcPct val="0"/>
        </a:spcBef>
        <a:spcAft>
          <a:spcPct val="0"/>
        </a:spcAft>
        <a:defRPr sz="2500">
          <a:solidFill>
            <a:schemeClr val="tx1"/>
          </a:solidFill>
          <a:latin typeface="+mn-lt"/>
          <a:ea typeface="+mn-ea"/>
          <a:cs typeface="+mn-cs"/>
          <a:sym typeface="Gill Sans"/>
        </a:defRPr>
      </a:lvl5pPr>
      <a:lvl6pPr marL="321457" algn="ctr" rtl="0" fontAlgn="base">
        <a:spcBef>
          <a:spcPct val="0"/>
        </a:spcBef>
        <a:spcAft>
          <a:spcPct val="0"/>
        </a:spcAft>
        <a:defRPr sz="2500">
          <a:solidFill>
            <a:schemeClr val="tx1"/>
          </a:solidFill>
          <a:latin typeface="+mn-lt"/>
          <a:ea typeface="+mn-ea"/>
          <a:cs typeface="+mn-cs"/>
          <a:sym typeface="Gill Sans" charset="0"/>
        </a:defRPr>
      </a:lvl6pPr>
      <a:lvl7pPr marL="642915" algn="ctr" rtl="0" fontAlgn="base">
        <a:spcBef>
          <a:spcPct val="0"/>
        </a:spcBef>
        <a:spcAft>
          <a:spcPct val="0"/>
        </a:spcAft>
        <a:defRPr sz="2500">
          <a:solidFill>
            <a:schemeClr val="tx1"/>
          </a:solidFill>
          <a:latin typeface="+mn-lt"/>
          <a:ea typeface="+mn-ea"/>
          <a:cs typeface="+mn-cs"/>
          <a:sym typeface="Gill Sans" charset="0"/>
        </a:defRPr>
      </a:lvl7pPr>
      <a:lvl8pPr marL="964372" algn="ctr" rtl="0" fontAlgn="base">
        <a:spcBef>
          <a:spcPct val="0"/>
        </a:spcBef>
        <a:spcAft>
          <a:spcPct val="0"/>
        </a:spcAft>
        <a:defRPr sz="2500">
          <a:solidFill>
            <a:schemeClr val="tx1"/>
          </a:solidFill>
          <a:latin typeface="+mn-lt"/>
          <a:ea typeface="+mn-ea"/>
          <a:cs typeface="+mn-cs"/>
          <a:sym typeface="Gill Sans" charset="0"/>
        </a:defRPr>
      </a:lvl8pPr>
      <a:lvl9pPr marL="1285829"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79" name="Rectangle 2"/>
          <p:cNvSpPr>
            <a:spLocks noGrp="1" noChangeArrowheads="1"/>
          </p:cNvSpPr>
          <p:nvPr>
            <p:ph type="body" idx="1"/>
          </p:nvPr>
        </p:nvSpPr>
        <p:spPr bwMode="auto">
          <a:xfrm>
            <a:off x="446484" y="3366492"/>
            <a:ext cx="4125516"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24580" name="Rectangle 3"/>
          <p:cNvSpPr>
            <a:spLocks noGrp="1" noChangeArrowheads="1"/>
          </p:cNvSpPr>
          <p:nvPr>
            <p:ph type="title"/>
          </p:nvPr>
        </p:nvSpPr>
        <p:spPr bwMode="auto">
          <a:xfrm>
            <a:off x="446484" y="991195"/>
            <a:ext cx="4125516"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ransition/>
  <p:txStyles>
    <p:titleStyle>
      <a:lvl1pPr algn="ctr" rtl="0" eaLnBrk="0" fontAlgn="base" hangingPunct="0">
        <a:spcBef>
          <a:spcPct val="0"/>
        </a:spcBef>
        <a:spcAft>
          <a:spcPct val="0"/>
        </a:spcAft>
        <a:defRPr sz="4900">
          <a:solidFill>
            <a:schemeClr val="tx1"/>
          </a:solidFill>
          <a:latin typeface="+mj-lt"/>
          <a:ea typeface="+mj-ea"/>
          <a:cs typeface="+mj-cs"/>
          <a:sym typeface="Gill Sans"/>
        </a:defRPr>
      </a:lvl1pPr>
      <a:lvl2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9pPr>
    </p:titleStyle>
    <p:bodyStyle>
      <a:lvl1pPr marL="241093" indent="-241093" algn="ctr" rtl="0" eaLnBrk="0" fontAlgn="base" hangingPunct="0">
        <a:spcBef>
          <a:spcPct val="0"/>
        </a:spcBef>
        <a:spcAft>
          <a:spcPct val="0"/>
        </a:spcAft>
        <a:defRPr sz="2400">
          <a:solidFill>
            <a:schemeClr val="tx1"/>
          </a:solidFill>
          <a:latin typeface="+mn-lt"/>
          <a:ea typeface="+mn-ea"/>
          <a:cs typeface="+mn-cs"/>
          <a:sym typeface="Gill Sans"/>
        </a:defRPr>
      </a:lvl1pPr>
      <a:lvl2pPr marL="522368" indent="-200911" algn="ctr" rtl="0" eaLnBrk="0" fontAlgn="base" hangingPunct="0">
        <a:spcBef>
          <a:spcPct val="0"/>
        </a:spcBef>
        <a:spcAft>
          <a:spcPct val="0"/>
        </a:spcAft>
        <a:defRPr sz="2400">
          <a:solidFill>
            <a:schemeClr val="tx1"/>
          </a:solidFill>
          <a:latin typeface="+mn-lt"/>
          <a:ea typeface="+mn-ea"/>
          <a:cs typeface="+mn-cs"/>
          <a:sym typeface="Gill Sans"/>
        </a:defRPr>
      </a:lvl2pPr>
      <a:lvl3pPr marL="803643" indent="-160729" algn="ctr" rtl="0" eaLnBrk="0" fontAlgn="base" hangingPunct="0">
        <a:spcBef>
          <a:spcPct val="0"/>
        </a:spcBef>
        <a:spcAft>
          <a:spcPct val="0"/>
        </a:spcAft>
        <a:defRPr sz="2400">
          <a:solidFill>
            <a:schemeClr val="tx1"/>
          </a:solidFill>
          <a:latin typeface="+mn-lt"/>
          <a:ea typeface="+mn-ea"/>
          <a:cs typeface="+mn-cs"/>
          <a:sym typeface="Gill Sans"/>
        </a:defRPr>
      </a:lvl3pPr>
      <a:lvl4pPr marL="1125101" indent="-160729" algn="ctr" rtl="0" eaLnBrk="0" fontAlgn="base" hangingPunct="0">
        <a:spcBef>
          <a:spcPct val="0"/>
        </a:spcBef>
        <a:spcAft>
          <a:spcPct val="0"/>
        </a:spcAft>
        <a:defRPr sz="2400">
          <a:solidFill>
            <a:schemeClr val="tx1"/>
          </a:solidFill>
          <a:latin typeface="+mn-lt"/>
          <a:ea typeface="+mn-ea"/>
          <a:cs typeface="+mn-cs"/>
          <a:sym typeface="Gill Sans"/>
        </a:defRPr>
      </a:lvl4pPr>
      <a:lvl5pPr marL="1446558" indent="-160729" algn="ctr" rtl="0" eaLnBrk="0" fontAlgn="base" hangingPunct="0">
        <a:spcBef>
          <a:spcPct val="0"/>
        </a:spcBef>
        <a:spcAft>
          <a:spcPct val="0"/>
        </a:spcAft>
        <a:defRPr sz="2400">
          <a:solidFill>
            <a:schemeClr val="tx1"/>
          </a:solidFill>
          <a:latin typeface="+mn-lt"/>
          <a:ea typeface="+mn-ea"/>
          <a:cs typeface="+mn-cs"/>
          <a:sym typeface="Gill Sans"/>
        </a:defRPr>
      </a:lvl5pPr>
      <a:lvl6pPr marL="321457" algn="ctr" rtl="0" fontAlgn="base">
        <a:spcBef>
          <a:spcPct val="0"/>
        </a:spcBef>
        <a:spcAft>
          <a:spcPct val="0"/>
        </a:spcAft>
        <a:defRPr sz="2400">
          <a:solidFill>
            <a:schemeClr val="tx1"/>
          </a:solidFill>
          <a:latin typeface="+mn-lt"/>
          <a:ea typeface="+mn-ea"/>
          <a:cs typeface="+mn-cs"/>
          <a:sym typeface="Gill Sans" charset="0"/>
        </a:defRPr>
      </a:lvl6pPr>
      <a:lvl7pPr marL="642915" algn="ctr" rtl="0" fontAlgn="base">
        <a:spcBef>
          <a:spcPct val="0"/>
        </a:spcBef>
        <a:spcAft>
          <a:spcPct val="0"/>
        </a:spcAft>
        <a:defRPr sz="2400">
          <a:solidFill>
            <a:schemeClr val="tx1"/>
          </a:solidFill>
          <a:latin typeface="+mn-lt"/>
          <a:ea typeface="+mn-ea"/>
          <a:cs typeface="+mn-cs"/>
          <a:sym typeface="Gill Sans" charset="0"/>
        </a:defRPr>
      </a:lvl7pPr>
      <a:lvl8pPr marL="964372" algn="ctr" rtl="0" fontAlgn="base">
        <a:spcBef>
          <a:spcPct val="0"/>
        </a:spcBef>
        <a:spcAft>
          <a:spcPct val="0"/>
        </a:spcAft>
        <a:defRPr sz="2400">
          <a:solidFill>
            <a:schemeClr val="tx1"/>
          </a:solidFill>
          <a:latin typeface="+mn-lt"/>
          <a:ea typeface="+mn-ea"/>
          <a:cs typeface="+mn-cs"/>
          <a:sym typeface="Gill Sans" charset="0"/>
        </a:defRPr>
      </a:lvl8pPr>
      <a:lvl9pPr marL="1285829"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body" idx="1"/>
          </p:nvPr>
        </p:nvSpPr>
        <p:spPr bwMode="auto">
          <a:xfrm>
            <a:off x="446484" y="3366492"/>
            <a:ext cx="4125516"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25603" name="Rectangle 2"/>
          <p:cNvSpPr>
            <a:spLocks noGrp="1" noChangeArrowheads="1"/>
          </p:cNvSpPr>
          <p:nvPr>
            <p:ph type="title"/>
          </p:nvPr>
        </p:nvSpPr>
        <p:spPr bwMode="auto">
          <a:xfrm>
            <a:off x="446484" y="991195"/>
            <a:ext cx="4125516"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ransition/>
  <p:txStyles>
    <p:titleStyle>
      <a:lvl1pPr algn="ctr" rtl="0" eaLnBrk="0" fontAlgn="base" hangingPunct="0">
        <a:spcBef>
          <a:spcPct val="0"/>
        </a:spcBef>
        <a:spcAft>
          <a:spcPct val="0"/>
        </a:spcAft>
        <a:defRPr sz="4900">
          <a:solidFill>
            <a:schemeClr val="tx1"/>
          </a:solidFill>
          <a:latin typeface="+mj-lt"/>
          <a:ea typeface="+mj-ea"/>
          <a:cs typeface="+mj-cs"/>
          <a:sym typeface="Gill Sans"/>
        </a:defRPr>
      </a:lvl1pPr>
      <a:lvl2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9pPr>
    </p:titleStyle>
    <p:bodyStyle>
      <a:lvl1pPr marL="241093" indent="-241093" algn="ctr" rtl="0" eaLnBrk="0" fontAlgn="base" hangingPunct="0">
        <a:spcBef>
          <a:spcPct val="0"/>
        </a:spcBef>
        <a:spcAft>
          <a:spcPct val="0"/>
        </a:spcAft>
        <a:defRPr sz="2400">
          <a:solidFill>
            <a:schemeClr val="tx1"/>
          </a:solidFill>
          <a:latin typeface="+mn-lt"/>
          <a:ea typeface="+mn-ea"/>
          <a:cs typeface="+mn-cs"/>
          <a:sym typeface="Gill Sans"/>
        </a:defRPr>
      </a:lvl1pPr>
      <a:lvl2pPr marL="522368" indent="-200911" algn="ctr" rtl="0" eaLnBrk="0" fontAlgn="base" hangingPunct="0">
        <a:spcBef>
          <a:spcPct val="0"/>
        </a:spcBef>
        <a:spcAft>
          <a:spcPct val="0"/>
        </a:spcAft>
        <a:defRPr sz="2400">
          <a:solidFill>
            <a:schemeClr val="tx1"/>
          </a:solidFill>
          <a:latin typeface="+mn-lt"/>
          <a:ea typeface="+mn-ea"/>
          <a:cs typeface="+mn-cs"/>
          <a:sym typeface="Gill Sans"/>
        </a:defRPr>
      </a:lvl2pPr>
      <a:lvl3pPr marL="803643" indent="-160729" algn="ctr" rtl="0" eaLnBrk="0" fontAlgn="base" hangingPunct="0">
        <a:spcBef>
          <a:spcPct val="0"/>
        </a:spcBef>
        <a:spcAft>
          <a:spcPct val="0"/>
        </a:spcAft>
        <a:defRPr sz="2400">
          <a:solidFill>
            <a:schemeClr val="tx1"/>
          </a:solidFill>
          <a:latin typeface="+mn-lt"/>
          <a:ea typeface="+mn-ea"/>
          <a:cs typeface="+mn-cs"/>
          <a:sym typeface="Gill Sans"/>
        </a:defRPr>
      </a:lvl3pPr>
      <a:lvl4pPr marL="1125101" indent="-160729" algn="ctr" rtl="0" eaLnBrk="0" fontAlgn="base" hangingPunct="0">
        <a:spcBef>
          <a:spcPct val="0"/>
        </a:spcBef>
        <a:spcAft>
          <a:spcPct val="0"/>
        </a:spcAft>
        <a:defRPr sz="2400">
          <a:solidFill>
            <a:schemeClr val="tx1"/>
          </a:solidFill>
          <a:latin typeface="+mn-lt"/>
          <a:ea typeface="+mn-ea"/>
          <a:cs typeface="+mn-cs"/>
          <a:sym typeface="Gill Sans"/>
        </a:defRPr>
      </a:lvl4pPr>
      <a:lvl5pPr marL="1446558" indent="-160729" algn="ctr" rtl="0" eaLnBrk="0" fontAlgn="base" hangingPunct="0">
        <a:spcBef>
          <a:spcPct val="0"/>
        </a:spcBef>
        <a:spcAft>
          <a:spcPct val="0"/>
        </a:spcAft>
        <a:defRPr sz="2400">
          <a:solidFill>
            <a:schemeClr val="tx1"/>
          </a:solidFill>
          <a:latin typeface="+mn-lt"/>
          <a:ea typeface="+mn-ea"/>
          <a:cs typeface="+mn-cs"/>
          <a:sym typeface="Gill Sans"/>
        </a:defRPr>
      </a:lvl5pPr>
      <a:lvl6pPr marL="321457" algn="ctr" rtl="0" fontAlgn="base">
        <a:spcBef>
          <a:spcPct val="0"/>
        </a:spcBef>
        <a:spcAft>
          <a:spcPct val="0"/>
        </a:spcAft>
        <a:defRPr sz="2400">
          <a:solidFill>
            <a:schemeClr val="tx1"/>
          </a:solidFill>
          <a:latin typeface="+mn-lt"/>
          <a:ea typeface="+mn-ea"/>
          <a:cs typeface="+mn-cs"/>
          <a:sym typeface="Gill Sans" charset="0"/>
        </a:defRPr>
      </a:lvl6pPr>
      <a:lvl7pPr marL="642915" algn="ctr" rtl="0" fontAlgn="base">
        <a:spcBef>
          <a:spcPct val="0"/>
        </a:spcBef>
        <a:spcAft>
          <a:spcPct val="0"/>
        </a:spcAft>
        <a:defRPr sz="2400">
          <a:solidFill>
            <a:schemeClr val="tx1"/>
          </a:solidFill>
          <a:latin typeface="+mn-lt"/>
          <a:ea typeface="+mn-ea"/>
          <a:cs typeface="+mn-cs"/>
          <a:sym typeface="Gill Sans" charset="0"/>
        </a:defRPr>
      </a:lvl7pPr>
      <a:lvl8pPr marL="964372" algn="ctr" rtl="0" fontAlgn="base">
        <a:spcBef>
          <a:spcPct val="0"/>
        </a:spcBef>
        <a:spcAft>
          <a:spcPct val="0"/>
        </a:spcAft>
        <a:defRPr sz="2400">
          <a:solidFill>
            <a:schemeClr val="tx1"/>
          </a:solidFill>
          <a:latin typeface="+mn-lt"/>
          <a:ea typeface="+mn-ea"/>
          <a:cs typeface="+mn-cs"/>
          <a:sym typeface="Gill Sans" charset="0"/>
        </a:defRPr>
      </a:lvl8pPr>
      <a:lvl9pPr marL="1285829"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27" name="Rectangle 2"/>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
        <p:nvSpPr>
          <p:cNvPr id="26628" name="Rectangle 3"/>
          <p:cNvSpPr>
            <a:spLocks noGrp="1" noChangeArrowheads="1"/>
          </p:cNvSpPr>
          <p:nvPr>
            <p:ph type="body" idx="1"/>
          </p:nvPr>
        </p:nvSpPr>
        <p:spPr bwMode="auto">
          <a:xfrm>
            <a:off x="892969" y="1946672"/>
            <a:ext cx="3545086"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34646"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1pPr>
      <a:lvl2pPr marL="847174"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2pPr>
      <a:lvl3pPr marL="1159702"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3pPr>
      <a:lvl4pPr marL="1472230"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4pPr>
      <a:lvl5pPr marL="1784758"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5pPr>
      <a:lvl6pPr marL="2106216"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6pPr>
      <a:lvl7pPr marL="2427673"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7pPr>
      <a:lvl8pPr marL="2749130"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8pPr>
      <a:lvl9pPr marL="3070587"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
        <p:nvSpPr>
          <p:cNvPr id="27651" name="Rectangle 2"/>
          <p:cNvSpPr>
            <a:spLocks noGrp="1" noChangeArrowheads="1"/>
          </p:cNvSpPr>
          <p:nvPr>
            <p:ph type="body" idx="1"/>
          </p:nvPr>
        </p:nvSpPr>
        <p:spPr bwMode="auto">
          <a:xfrm>
            <a:off x="892969" y="1946672"/>
            <a:ext cx="3545086"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34646"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1pPr>
      <a:lvl2pPr marL="847174"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2pPr>
      <a:lvl3pPr marL="1159702"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3pPr>
      <a:lvl4pPr marL="1472230"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4pPr>
      <a:lvl5pPr marL="1784758"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5pPr>
      <a:lvl6pPr marL="2106216"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6pPr>
      <a:lvl7pPr marL="2427673"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7pPr>
      <a:lvl8pPr marL="2749130"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8pPr>
      <a:lvl9pPr marL="3070587"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
        <p:nvSpPr>
          <p:cNvPr id="28675" name="Rectangle 2"/>
          <p:cNvSpPr>
            <a:spLocks noGrp="1" noChangeArrowheads="1"/>
          </p:cNvSpPr>
          <p:nvPr>
            <p:ph type="body" idx="1"/>
          </p:nvPr>
        </p:nvSpPr>
        <p:spPr bwMode="auto">
          <a:xfrm>
            <a:off x="5464969" y="1946672"/>
            <a:ext cx="2786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34646"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1pPr>
      <a:lvl2pPr marL="847174"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2pPr>
      <a:lvl3pPr marL="1159702"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3pPr>
      <a:lvl4pPr marL="1472230"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4pPr>
      <a:lvl5pPr marL="1784758"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5pPr>
      <a:lvl6pPr marL="2106216"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6pPr>
      <a:lvl7pPr marL="2427673"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7pPr>
      <a:lvl8pPr marL="2749130"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8pPr>
      <a:lvl9pPr marL="3070587"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
        <p:nvSpPr>
          <p:cNvPr id="3075" name="Rectangle 2"/>
          <p:cNvSpPr>
            <a:spLocks noGrp="1" noChangeArrowheads="1"/>
          </p:cNvSpPr>
          <p:nvPr>
            <p:ph type="body" idx="1"/>
          </p:nvPr>
        </p:nvSpPr>
        <p:spPr bwMode="auto">
          <a:xfrm>
            <a:off x="892969" y="1946672"/>
            <a:ext cx="3545086"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34646"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1pPr>
      <a:lvl2pPr marL="847174"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2pPr>
      <a:lvl3pPr marL="1159702"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3pPr>
      <a:lvl4pPr marL="1472230"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4pPr>
      <a:lvl5pPr marL="1784758"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5pPr>
      <a:lvl6pPr marL="2106216"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6pPr>
      <a:lvl7pPr marL="2427673"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7pPr>
      <a:lvl8pPr marL="2749130"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8pPr>
      <a:lvl9pPr marL="3070587"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
        <p:nvSpPr>
          <p:cNvPr id="4099" name="Rectangle 2"/>
          <p:cNvSpPr>
            <a:spLocks noGrp="1" noChangeArrowheads="1"/>
          </p:cNvSpPr>
          <p:nvPr>
            <p:ph type="body" idx="1"/>
          </p:nvPr>
        </p:nvSpPr>
        <p:spPr bwMode="auto">
          <a:xfrm>
            <a:off x="892969" y="1946672"/>
            <a:ext cx="3545086"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34646"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1pPr>
      <a:lvl2pPr marL="847174"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2pPr>
      <a:lvl3pPr marL="1159702"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3pPr>
      <a:lvl4pPr marL="1472230"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4pPr>
      <a:lvl5pPr marL="1784758" indent="-347130" algn="l" rtl="0" eaLnBrk="0" fontAlgn="base" hangingPunct="0">
        <a:spcBef>
          <a:spcPts val="2672"/>
        </a:spcBef>
        <a:spcAft>
          <a:spcPct val="0"/>
        </a:spcAft>
        <a:buSzPct val="171000"/>
        <a:buFont typeface="Gill Sans"/>
        <a:buChar char="•"/>
        <a:defRPr sz="2200">
          <a:solidFill>
            <a:schemeClr val="tx1"/>
          </a:solidFill>
          <a:latin typeface="+mn-lt"/>
          <a:ea typeface="+mn-ea"/>
          <a:cs typeface="+mn-cs"/>
          <a:sym typeface="Gill Sans"/>
        </a:defRPr>
      </a:lvl5pPr>
      <a:lvl6pPr marL="2106216"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6pPr>
      <a:lvl7pPr marL="2427673"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7pPr>
      <a:lvl8pPr marL="2749130"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8pPr>
      <a:lvl9pPr marL="3070587" indent="-347130"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46484" y="3366492"/>
            <a:ext cx="4125516"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5123" name="Rectangle 2"/>
          <p:cNvSpPr>
            <a:spLocks noGrp="1" noChangeArrowheads="1"/>
          </p:cNvSpPr>
          <p:nvPr>
            <p:ph type="title"/>
          </p:nvPr>
        </p:nvSpPr>
        <p:spPr bwMode="auto">
          <a:xfrm>
            <a:off x="446484" y="991195"/>
            <a:ext cx="4125516"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xStyles>
    <p:titleStyle>
      <a:lvl1pPr algn="ctr" rtl="0" eaLnBrk="0" fontAlgn="base" hangingPunct="0">
        <a:spcBef>
          <a:spcPct val="0"/>
        </a:spcBef>
        <a:spcAft>
          <a:spcPct val="0"/>
        </a:spcAft>
        <a:defRPr sz="4900">
          <a:solidFill>
            <a:schemeClr val="tx1"/>
          </a:solidFill>
          <a:latin typeface="+mj-lt"/>
          <a:ea typeface="+mj-ea"/>
          <a:cs typeface="+mj-cs"/>
          <a:sym typeface="Gill Sans"/>
        </a:defRPr>
      </a:lvl1pPr>
      <a:lvl2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4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4900">
          <a:solidFill>
            <a:schemeClr val="tx1"/>
          </a:solidFill>
          <a:latin typeface="Gill Sans" charset="0"/>
          <a:ea typeface="ヒラギノ角ゴ ProN W3" charset="0"/>
          <a:cs typeface="ヒラギノ角ゴ ProN W3" charset="0"/>
          <a:sym typeface="Gill Sans" charset="0"/>
        </a:defRPr>
      </a:lvl9pPr>
    </p:titleStyle>
    <p:bodyStyle>
      <a:lvl1pPr marL="241093" indent="-241093" algn="ctr" rtl="0" eaLnBrk="0" fontAlgn="base" hangingPunct="0">
        <a:spcBef>
          <a:spcPct val="0"/>
        </a:spcBef>
        <a:spcAft>
          <a:spcPct val="0"/>
        </a:spcAft>
        <a:defRPr sz="2400">
          <a:solidFill>
            <a:schemeClr val="tx1"/>
          </a:solidFill>
          <a:latin typeface="+mn-lt"/>
          <a:ea typeface="+mn-ea"/>
          <a:cs typeface="+mn-cs"/>
          <a:sym typeface="Gill Sans"/>
        </a:defRPr>
      </a:lvl1pPr>
      <a:lvl2pPr marL="522368" indent="-200911" algn="ctr" rtl="0" eaLnBrk="0" fontAlgn="base" hangingPunct="0">
        <a:spcBef>
          <a:spcPct val="0"/>
        </a:spcBef>
        <a:spcAft>
          <a:spcPct val="0"/>
        </a:spcAft>
        <a:defRPr sz="2400">
          <a:solidFill>
            <a:schemeClr val="tx1"/>
          </a:solidFill>
          <a:latin typeface="+mn-lt"/>
          <a:ea typeface="+mn-ea"/>
          <a:cs typeface="+mn-cs"/>
          <a:sym typeface="Gill Sans"/>
        </a:defRPr>
      </a:lvl2pPr>
      <a:lvl3pPr marL="803643" indent="-160729" algn="ctr" rtl="0" eaLnBrk="0" fontAlgn="base" hangingPunct="0">
        <a:spcBef>
          <a:spcPct val="0"/>
        </a:spcBef>
        <a:spcAft>
          <a:spcPct val="0"/>
        </a:spcAft>
        <a:defRPr sz="2400">
          <a:solidFill>
            <a:schemeClr val="tx1"/>
          </a:solidFill>
          <a:latin typeface="+mn-lt"/>
          <a:ea typeface="+mn-ea"/>
          <a:cs typeface="+mn-cs"/>
          <a:sym typeface="Gill Sans"/>
        </a:defRPr>
      </a:lvl3pPr>
      <a:lvl4pPr marL="1125101" indent="-160729" algn="ctr" rtl="0" eaLnBrk="0" fontAlgn="base" hangingPunct="0">
        <a:spcBef>
          <a:spcPct val="0"/>
        </a:spcBef>
        <a:spcAft>
          <a:spcPct val="0"/>
        </a:spcAft>
        <a:defRPr sz="2400">
          <a:solidFill>
            <a:schemeClr val="tx1"/>
          </a:solidFill>
          <a:latin typeface="+mn-lt"/>
          <a:ea typeface="+mn-ea"/>
          <a:cs typeface="+mn-cs"/>
          <a:sym typeface="Gill Sans"/>
        </a:defRPr>
      </a:lvl4pPr>
      <a:lvl5pPr marL="1446558" indent="-160729" algn="ctr" rtl="0" eaLnBrk="0" fontAlgn="base" hangingPunct="0">
        <a:spcBef>
          <a:spcPct val="0"/>
        </a:spcBef>
        <a:spcAft>
          <a:spcPct val="0"/>
        </a:spcAft>
        <a:defRPr sz="2400">
          <a:solidFill>
            <a:schemeClr val="tx1"/>
          </a:solidFill>
          <a:latin typeface="+mn-lt"/>
          <a:ea typeface="+mn-ea"/>
          <a:cs typeface="+mn-cs"/>
          <a:sym typeface="Gill Sans"/>
        </a:defRPr>
      </a:lvl5pPr>
      <a:lvl6pPr marL="321457" algn="ctr" rtl="0" fontAlgn="base">
        <a:spcBef>
          <a:spcPct val="0"/>
        </a:spcBef>
        <a:spcAft>
          <a:spcPct val="0"/>
        </a:spcAft>
        <a:defRPr sz="2400">
          <a:solidFill>
            <a:schemeClr val="tx1"/>
          </a:solidFill>
          <a:latin typeface="+mn-lt"/>
          <a:ea typeface="+mn-ea"/>
          <a:cs typeface="+mn-cs"/>
          <a:sym typeface="Gill Sans" charset="0"/>
        </a:defRPr>
      </a:lvl6pPr>
      <a:lvl7pPr marL="642915" algn="ctr" rtl="0" fontAlgn="base">
        <a:spcBef>
          <a:spcPct val="0"/>
        </a:spcBef>
        <a:spcAft>
          <a:spcPct val="0"/>
        </a:spcAft>
        <a:defRPr sz="2400">
          <a:solidFill>
            <a:schemeClr val="tx1"/>
          </a:solidFill>
          <a:latin typeface="+mn-lt"/>
          <a:ea typeface="+mn-ea"/>
          <a:cs typeface="+mn-cs"/>
          <a:sym typeface="Gill Sans" charset="0"/>
        </a:defRPr>
      </a:lvl7pPr>
      <a:lvl8pPr marL="964372" algn="ctr" rtl="0" fontAlgn="base">
        <a:spcBef>
          <a:spcPct val="0"/>
        </a:spcBef>
        <a:spcAft>
          <a:spcPct val="0"/>
        </a:spcAft>
        <a:defRPr sz="2400">
          <a:solidFill>
            <a:schemeClr val="tx1"/>
          </a:solidFill>
          <a:latin typeface="+mn-lt"/>
          <a:ea typeface="+mn-ea"/>
          <a:cs typeface="+mn-cs"/>
          <a:sym typeface="Gill Sans" charset="0"/>
        </a:defRPr>
      </a:lvl8pPr>
      <a:lvl9pPr marL="1285829"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5056"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1pPr>
      <a:lvl2pPr marL="937584"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2pPr>
      <a:lvl3pPr marL="1250112"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3pPr>
      <a:lvl4pPr marL="1562640"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4pPr>
      <a:lvl5pPr marL="1875168" indent="-401822" algn="l" rtl="0" eaLnBrk="0" fontAlgn="base" hangingPunct="0">
        <a:spcBef>
          <a:spcPts val="1687"/>
        </a:spcBef>
        <a:spcAft>
          <a:spcPct val="0"/>
        </a:spcAft>
        <a:buSzPct val="171000"/>
        <a:buFont typeface="Gill Sans"/>
        <a:buChar char="•"/>
        <a:defRPr sz="3000">
          <a:solidFill>
            <a:schemeClr val="tx1"/>
          </a:solidFill>
          <a:latin typeface="+mn-lt"/>
          <a:ea typeface="+mn-ea"/>
          <a:cs typeface="+mn-cs"/>
          <a:sym typeface="Gill Sans"/>
        </a:defRPr>
      </a:lvl5pPr>
      <a:lvl6pPr marL="2196625"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892969" y="5179219"/>
            <a:ext cx="7358063" cy="11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241093" indent="-241093" algn="ctr" rtl="0" eaLnBrk="0" fontAlgn="base" hangingPunct="0">
        <a:spcBef>
          <a:spcPct val="0"/>
        </a:spcBef>
        <a:spcAft>
          <a:spcPct val="0"/>
        </a:spcAft>
        <a:defRPr sz="2500">
          <a:solidFill>
            <a:schemeClr val="tx1"/>
          </a:solidFill>
          <a:latin typeface="+mn-lt"/>
          <a:ea typeface="+mn-ea"/>
          <a:cs typeface="+mn-cs"/>
          <a:sym typeface="Gill Sans"/>
        </a:defRPr>
      </a:lvl1pPr>
      <a:lvl2pPr marL="522368" indent="-200911" algn="ctr" rtl="0" eaLnBrk="0" fontAlgn="base" hangingPunct="0">
        <a:spcBef>
          <a:spcPct val="0"/>
        </a:spcBef>
        <a:spcAft>
          <a:spcPct val="0"/>
        </a:spcAft>
        <a:defRPr sz="2500">
          <a:solidFill>
            <a:schemeClr val="tx1"/>
          </a:solidFill>
          <a:latin typeface="+mn-lt"/>
          <a:ea typeface="+mn-ea"/>
          <a:cs typeface="+mn-cs"/>
          <a:sym typeface="Gill Sans"/>
        </a:defRPr>
      </a:lvl2pPr>
      <a:lvl3pPr marL="803643" indent="-160729" algn="ctr" rtl="0" eaLnBrk="0" fontAlgn="base" hangingPunct="0">
        <a:spcBef>
          <a:spcPct val="0"/>
        </a:spcBef>
        <a:spcAft>
          <a:spcPct val="0"/>
        </a:spcAft>
        <a:defRPr sz="2500">
          <a:solidFill>
            <a:schemeClr val="tx1"/>
          </a:solidFill>
          <a:latin typeface="+mn-lt"/>
          <a:ea typeface="+mn-ea"/>
          <a:cs typeface="+mn-cs"/>
          <a:sym typeface="Gill Sans"/>
        </a:defRPr>
      </a:lvl3pPr>
      <a:lvl4pPr marL="1125101" indent="-160729" algn="ctr" rtl="0" eaLnBrk="0" fontAlgn="base" hangingPunct="0">
        <a:spcBef>
          <a:spcPct val="0"/>
        </a:spcBef>
        <a:spcAft>
          <a:spcPct val="0"/>
        </a:spcAft>
        <a:defRPr sz="2500">
          <a:solidFill>
            <a:schemeClr val="tx1"/>
          </a:solidFill>
          <a:latin typeface="+mn-lt"/>
          <a:ea typeface="+mn-ea"/>
          <a:cs typeface="+mn-cs"/>
          <a:sym typeface="Gill Sans"/>
        </a:defRPr>
      </a:lvl4pPr>
      <a:lvl5pPr marL="1446558" indent="-160729" algn="ctr" rtl="0" eaLnBrk="0" fontAlgn="base" hangingPunct="0">
        <a:spcBef>
          <a:spcPct val="0"/>
        </a:spcBef>
        <a:spcAft>
          <a:spcPct val="0"/>
        </a:spcAft>
        <a:defRPr sz="2500">
          <a:solidFill>
            <a:schemeClr val="tx1"/>
          </a:solidFill>
          <a:latin typeface="+mn-lt"/>
          <a:ea typeface="+mn-ea"/>
          <a:cs typeface="+mn-cs"/>
          <a:sym typeface="Gill Sans"/>
        </a:defRPr>
      </a:lvl5pPr>
      <a:lvl6pPr marL="321457" algn="ctr" rtl="0" fontAlgn="base">
        <a:spcBef>
          <a:spcPct val="0"/>
        </a:spcBef>
        <a:spcAft>
          <a:spcPct val="0"/>
        </a:spcAft>
        <a:defRPr sz="2500">
          <a:solidFill>
            <a:schemeClr val="tx1"/>
          </a:solidFill>
          <a:latin typeface="+mn-lt"/>
          <a:ea typeface="+mn-ea"/>
          <a:cs typeface="+mn-cs"/>
          <a:sym typeface="Gill Sans" charset="0"/>
        </a:defRPr>
      </a:lvl6pPr>
      <a:lvl7pPr marL="642915" algn="ctr" rtl="0" fontAlgn="base">
        <a:spcBef>
          <a:spcPct val="0"/>
        </a:spcBef>
        <a:spcAft>
          <a:spcPct val="0"/>
        </a:spcAft>
        <a:defRPr sz="2500">
          <a:solidFill>
            <a:schemeClr val="tx1"/>
          </a:solidFill>
          <a:latin typeface="+mn-lt"/>
          <a:ea typeface="+mn-ea"/>
          <a:cs typeface="+mn-cs"/>
          <a:sym typeface="Gill Sans" charset="0"/>
        </a:defRPr>
      </a:lvl7pPr>
      <a:lvl8pPr marL="964372" algn="ctr" rtl="0" fontAlgn="base">
        <a:spcBef>
          <a:spcPct val="0"/>
        </a:spcBef>
        <a:spcAft>
          <a:spcPct val="0"/>
        </a:spcAft>
        <a:defRPr sz="2500">
          <a:solidFill>
            <a:schemeClr val="tx1"/>
          </a:solidFill>
          <a:latin typeface="+mn-lt"/>
          <a:ea typeface="+mn-ea"/>
          <a:cs typeface="+mn-cs"/>
          <a:sym typeface="Gill Sans" charset="0"/>
        </a:defRPr>
      </a:lvl8pPr>
      <a:lvl9pPr marL="1285829"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892969" y="2089547"/>
            <a:ext cx="7358063" cy="26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241093" indent="-241093" algn="ctr" rtl="0" eaLnBrk="0" fontAlgn="base" hangingPunct="0">
        <a:spcBef>
          <a:spcPct val="0"/>
        </a:spcBef>
        <a:spcAft>
          <a:spcPct val="0"/>
        </a:spcAft>
        <a:defRPr sz="2500">
          <a:solidFill>
            <a:schemeClr val="tx1"/>
          </a:solidFill>
          <a:latin typeface="+mn-lt"/>
          <a:ea typeface="+mn-ea"/>
          <a:cs typeface="+mn-cs"/>
          <a:sym typeface="Gill Sans"/>
        </a:defRPr>
      </a:lvl1pPr>
      <a:lvl2pPr marL="522368" indent="-200911" algn="ctr" rtl="0" eaLnBrk="0" fontAlgn="base" hangingPunct="0">
        <a:spcBef>
          <a:spcPct val="0"/>
        </a:spcBef>
        <a:spcAft>
          <a:spcPct val="0"/>
        </a:spcAft>
        <a:defRPr sz="2500">
          <a:solidFill>
            <a:schemeClr val="tx1"/>
          </a:solidFill>
          <a:latin typeface="+mn-lt"/>
          <a:ea typeface="+mn-ea"/>
          <a:cs typeface="+mn-cs"/>
          <a:sym typeface="Gill Sans"/>
        </a:defRPr>
      </a:lvl2pPr>
      <a:lvl3pPr marL="803643" indent="-160729" algn="ctr" rtl="0" eaLnBrk="0" fontAlgn="base" hangingPunct="0">
        <a:spcBef>
          <a:spcPct val="0"/>
        </a:spcBef>
        <a:spcAft>
          <a:spcPct val="0"/>
        </a:spcAft>
        <a:defRPr sz="2500">
          <a:solidFill>
            <a:schemeClr val="tx1"/>
          </a:solidFill>
          <a:latin typeface="+mn-lt"/>
          <a:ea typeface="+mn-ea"/>
          <a:cs typeface="+mn-cs"/>
          <a:sym typeface="Gill Sans"/>
        </a:defRPr>
      </a:lvl3pPr>
      <a:lvl4pPr marL="1125101" indent="-160729" algn="ctr" rtl="0" eaLnBrk="0" fontAlgn="base" hangingPunct="0">
        <a:spcBef>
          <a:spcPct val="0"/>
        </a:spcBef>
        <a:spcAft>
          <a:spcPct val="0"/>
        </a:spcAft>
        <a:defRPr sz="2500">
          <a:solidFill>
            <a:schemeClr val="tx1"/>
          </a:solidFill>
          <a:latin typeface="+mn-lt"/>
          <a:ea typeface="+mn-ea"/>
          <a:cs typeface="+mn-cs"/>
          <a:sym typeface="Gill Sans"/>
        </a:defRPr>
      </a:lvl4pPr>
      <a:lvl5pPr marL="1446558" indent="-160729" algn="ctr" rtl="0" eaLnBrk="0" fontAlgn="base" hangingPunct="0">
        <a:spcBef>
          <a:spcPct val="0"/>
        </a:spcBef>
        <a:spcAft>
          <a:spcPct val="0"/>
        </a:spcAft>
        <a:defRPr sz="2500">
          <a:solidFill>
            <a:schemeClr val="tx1"/>
          </a:solidFill>
          <a:latin typeface="+mn-lt"/>
          <a:ea typeface="+mn-ea"/>
          <a:cs typeface="+mn-cs"/>
          <a:sym typeface="Gill Sans"/>
        </a:defRPr>
      </a:lvl5pPr>
      <a:lvl6pPr marL="321457" algn="ctr" rtl="0" fontAlgn="base">
        <a:spcBef>
          <a:spcPct val="0"/>
        </a:spcBef>
        <a:spcAft>
          <a:spcPct val="0"/>
        </a:spcAft>
        <a:defRPr sz="2500">
          <a:solidFill>
            <a:schemeClr val="tx1"/>
          </a:solidFill>
          <a:latin typeface="+mn-lt"/>
          <a:ea typeface="+mn-ea"/>
          <a:cs typeface="+mn-cs"/>
          <a:sym typeface="Gill Sans" charset="0"/>
        </a:defRPr>
      </a:lvl6pPr>
      <a:lvl7pPr marL="642915" algn="ctr" rtl="0" fontAlgn="base">
        <a:spcBef>
          <a:spcPct val="0"/>
        </a:spcBef>
        <a:spcAft>
          <a:spcPct val="0"/>
        </a:spcAft>
        <a:defRPr sz="2500">
          <a:solidFill>
            <a:schemeClr val="tx1"/>
          </a:solidFill>
          <a:latin typeface="+mn-lt"/>
          <a:ea typeface="+mn-ea"/>
          <a:cs typeface="+mn-cs"/>
          <a:sym typeface="Gill Sans" charset="0"/>
        </a:defRPr>
      </a:lvl7pPr>
      <a:lvl8pPr marL="964372" algn="ctr" rtl="0" fontAlgn="base">
        <a:spcBef>
          <a:spcPct val="0"/>
        </a:spcBef>
        <a:spcAft>
          <a:spcPct val="0"/>
        </a:spcAft>
        <a:defRPr sz="2500">
          <a:solidFill>
            <a:schemeClr val="tx1"/>
          </a:solidFill>
          <a:latin typeface="+mn-lt"/>
          <a:ea typeface="+mn-ea"/>
          <a:cs typeface="+mn-cs"/>
          <a:sym typeface="Gill Sans" charset="0"/>
        </a:defRPr>
      </a:lvl8pPr>
      <a:lvl9pPr marL="1285829"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892969" y="3536156"/>
            <a:ext cx="7358063" cy="79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9219" name="Rectangle 2"/>
          <p:cNvSpPr>
            <a:spLocks noGrp="1" noChangeArrowheads="1"/>
          </p:cNvSpPr>
          <p:nvPr>
            <p:ph type="title"/>
          </p:nvPr>
        </p:nvSpPr>
        <p:spPr bwMode="auto">
          <a:xfrm>
            <a:off x="892969" y="1151930"/>
            <a:ext cx="7358063"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a:defRPr>
      </a:lvl1pPr>
      <a:lvl2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241093" indent="-241093" algn="ctr" rtl="0" eaLnBrk="0" fontAlgn="base" hangingPunct="0">
        <a:spcBef>
          <a:spcPct val="0"/>
        </a:spcBef>
        <a:spcAft>
          <a:spcPct val="0"/>
        </a:spcAft>
        <a:defRPr sz="2500">
          <a:solidFill>
            <a:schemeClr val="tx1"/>
          </a:solidFill>
          <a:latin typeface="+mn-lt"/>
          <a:ea typeface="+mn-ea"/>
          <a:cs typeface="+mn-cs"/>
          <a:sym typeface="Gill Sans"/>
        </a:defRPr>
      </a:lvl1pPr>
      <a:lvl2pPr marL="522368" indent="-200911" algn="ctr" rtl="0" eaLnBrk="0" fontAlgn="base" hangingPunct="0">
        <a:spcBef>
          <a:spcPct val="0"/>
        </a:spcBef>
        <a:spcAft>
          <a:spcPct val="0"/>
        </a:spcAft>
        <a:defRPr sz="2500">
          <a:solidFill>
            <a:schemeClr val="tx1"/>
          </a:solidFill>
          <a:latin typeface="+mn-lt"/>
          <a:ea typeface="+mn-ea"/>
          <a:cs typeface="+mn-cs"/>
          <a:sym typeface="Gill Sans"/>
        </a:defRPr>
      </a:lvl2pPr>
      <a:lvl3pPr marL="803643" indent="-160729" algn="ctr" rtl="0" eaLnBrk="0" fontAlgn="base" hangingPunct="0">
        <a:spcBef>
          <a:spcPct val="0"/>
        </a:spcBef>
        <a:spcAft>
          <a:spcPct val="0"/>
        </a:spcAft>
        <a:defRPr sz="2500">
          <a:solidFill>
            <a:schemeClr val="tx1"/>
          </a:solidFill>
          <a:latin typeface="+mn-lt"/>
          <a:ea typeface="+mn-ea"/>
          <a:cs typeface="+mn-cs"/>
          <a:sym typeface="Gill Sans"/>
        </a:defRPr>
      </a:lvl3pPr>
      <a:lvl4pPr marL="1125101" indent="-160729" algn="ctr" rtl="0" eaLnBrk="0" fontAlgn="base" hangingPunct="0">
        <a:spcBef>
          <a:spcPct val="0"/>
        </a:spcBef>
        <a:spcAft>
          <a:spcPct val="0"/>
        </a:spcAft>
        <a:defRPr sz="2500">
          <a:solidFill>
            <a:schemeClr val="tx1"/>
          </a:solidFill>
          <a:latin typeface="+mn-lt"/>
          <a:ea typeface="+mn-ea"/>
          <a:cs typeface="+mn-cs"/>
          <a:sym typeface="Gill Sans"/>
        </a:defRPr>
      </a:lvl4pPr>
      <a:lvl5pPr marL="1446558" indent="-160729" algn="ctr" rtl="0" eaLnBrk="0" fontAlgn="base" hangingPunct="0">
        <a:spcBef>
          <a:spcPct val="0"/>
        </a:spcBef>
        <a:spcAft>
          <a:spcPct val="0"/>
        </a:spcAft>
        <a:defRPr sz="2500">
          <a:solidFill>
            <a:schemeClr val="tx1"/>
          </a:solidFill>
          <a:latin typeface="+mn-lt"/>
          <a:ea typeface="+mn-ea"/>
          <a:cs typeface="+mn-cs"/>
          <a:sym typeface="Gill Sans"/>
        </a:defRPr>
      </a:lvl5pPr>
      <a:lvl6pPr marL="321457" algn="ctr" rtl="0" fontAlgn="base">
        <a:spcBef>
          <a:spcPct val="0"/>
        </a:spcBef>
        <a:spcAft>
          <a:spcPct val="0"/>
        </a:spcAft>
        <a:defRPr sz="2500">
          <a:solidFill>
            <a:schemeClr val="tx1"/>
          </a:solidFill>
          <a:latin typeface="+mn-lt"/>
          <a:ea typeface="+mn-ea"/>
          <a:cs typeface="+mn-cs"/>
          <a:sym typeface="Gill Sans" charset="0"/>
        </a:defRPr>
      </a:lvl6pPr>
      <a:lvl7pPr marL="642915" algn="ctr" rtl="0" fontAlgn="base">
        <a:spcBef>
          <a:spcPct val="0"/>
        </a:spcBef>
        <a:spcAft>
          <a:spcPct val="0"/>
        </a:spcAft>
        <a:defRPr sz="2500">
          <a:solidFill>
            <a:schemeClr val="tx1"/>
          </a:solidFill>
          <a:latin typeface="+mn-lt"/>
          <a:ea typeface="+mn-ea"/>
          <a:cs typeface="+mn-cs"/>
          <a:sym typeface="Gill Sans" charset="0"/>
        </a:defRPr>
      </a:lvl7pPr>
      <a:lvl8pPr marL="964372" algn="ctr" rtl="0" fontAlgn="base">
        <a:spcBef>
          <a:spcPct val="0"/>
        </a:spcBef>
        <a:spcAft>
          <a:spcPct val="0"/>
        </a:spcAft>
        <a:defRPr sz="2500">
          <a:solidFill>
            <a:schemeClr val="tx1"/>
          </a:solidFill>
          <a:latin typeface="+mn-lt"/>
          <a:ea typeface="+mn-ea"/>
          <a:cs typeface="+mn-cs"/>
          <a:sym typeface="Gill Sans" charset="0"/>
        </a:defRPr>
      </a:lvl8pPr>
      <a:lvl9pPr marL="1285829"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toothbrush.jpg"/>
          <p:cNvPicPr>
            <a:picLocks noChangeAspect="1"/>
          </p:cNvPicPr>
          <p:nvPr/>
        </p:nvPicPr>
        <p:blipFill>
          <a:blip r:embed="rId3" cstate="print">
            <a:extLst>
              <a:ext uri="{28A0092B-C50C-407E-A947-70E740481C1C}">
                <a14:useLocalDpi xmlns:a14="http://schemas.microsoft.com/office/drawing/2010/main" val="0"/>
              </a:ext>
            </a:extLst>
          </a:blip>
          <a:srcRect l="5357" r="11607"/>
          <a:stretch>
            <a:fillRect/>
          </a:stretch>
        </p:blipFill>
        <p:spPr bwMode="auto">
          <a:xfrm rot="6260171">
            <a:off x="2737106" y="2464593"/>
            <a:ext cx="3321844"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p:cNvSpPr>
            <a:spLocks noGrp="1"/>
          </p:cNvSpPr>
          <p:nvPr>
            <p:ph type="title"/>
          </p:nvPr>
        </p:nvSpPr>
        <p:spPr/>
        <p:txBody>
          <a:bodyPr/>
          <a:lstStyle/>
          <a:p>
            <a:r>
              <a:rPr lang="en-US" sz="2800" dirty="0">
                <a:latin typeface="News Gothic MT"/>
              </a:rPr>
              <a:t>Everything around us has been designed!</a:t>
            </a:r>
          </a:p>
        </p:txBody>
      </p:sp>
      <p:pic>
        <p:nvPicPr>
          <p:cNvPr id="29701" name="Picture 5" descr="boys-winter-coat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5766" y="2625328"/>
            <a:ext cx="2232422" cy="223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97000" y="-27127200"/>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563931"/>
            <a:ext cx="22574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96473"/>
            <a:ext cx="1642213" cy="234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084334"/>
            <a:ext cx="2422922" cy="242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24" name="Title 1"/>
          <p:cNvSpPr txBox="1">
            <a:spLocks/>
          </p:cNvSpPr>
          <p:nvPr/>
        </p:nvSpPr>
        <p:spPr bwMode="auto">
          <a:xfrm>
            <a:off x="178594" y="0"/>
            <a:ext cx="8965406"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7" tIns="35717" rIns="35717" bIns="35717" anchor="ctr"/>
          <a:lstStyle>
            <a:lvl1pPr eaLnBrk="0" hangingPunct="0">
              <a:defRPr sz="4200">
                <a:solidFill>
                  <a:srgbClr val="000000"/>
                </a:solidFill>
                <a:latin typeface="Gill Sans"/>
                <a:ea typeface="ヒラギノ角ゴ ProN W3"/>
                <a:cs typeface="ヒラギノ角ゴ ProN W3"/>
                <a:sym typeface="Gill Sans"/>
              </a:defRPr>
            </a:lvl1pPr>
            <a:lvl2pPr marL="742950" indent="-285750" eaLnBrk="0" hangingPunct="0">
              <a:defRPr sz="4200">
                <a:solidFill>
                  <a:srgbClr val="000000"/>
                </a:solidFill>
                <a:latin typeface="Gill Sans"/>
                <a:ea typeface="ヒラギノ角ゴ ProN W3"/>
                <a:cs typeface="ヒラギノ角ゴ ProN W3"/>
                <a:sym typeface="Gill Sans"/>
              </a:defRPr>
            </a:lvl2pPr>
            <a:lvl3pPr marL="1143000" indent="-228600" eaLnBrk="0" hangingPunct="0">
              <a:defRPr sz="4200">
                <a:solidFill>
                  <a:srgbClr val="000000"/>
                </a:solidFill>
                <a:latin typeface="Gill Sans"/>
                <a:ea typeface="ヒラギノ角ゴ ProN W3"/>
                <a:cs typeface="ヒラギノ角ゴ ProN W3"/>
                <a:sym typeface="Gill Sans"/>
              </a:defRPr>
            </a:lvl3pPr>
            <a:lvl4pPr marL="1600200" indent="-228600" eaLnBrk="0" hangingPunct="0">
              <a:defRPr sz="4200">
                <a:solidFill>
                  <a:srgbClr val="000000"/>
                </a:solidFill>
                <a:latin typeface="Gill Sans"/>
                <a:ea typeface="ヒラギノ角ゴ ProN W3"/>
                <a:cs typeface="ヒラギノ角ゴ ProN W3"/>
                <a:sym typeface="Gill Sans"/>
              </a:defRPr>
            </a:lvl4pPr>
            <a:lvl5pPr marL="2057400" indent="-228600" eaLnBrk="0" hangingPunct="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2800">
                <a:solidFill>
                  <a:schemeClr val="tx1"/>
                </a:solidFill>
                <a:latin typeface="News Gothic MT"/>
              </a:rPr>
              <a:t>Designers think about what the user needs.</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branchaudk\Downloads\Leveraged Freedom Chair (LFC) Prime Prototype, 20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1626" y="1957906"/>
            <a:ext cx="3252287" cy="2485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892969" y="214313"/>
            <a:ext cx="7358063" cy="1285875"/>
          </a:xfrm>
          <a:prstGeom prst="rect">
            <a:avLst/>
          </a:prstGeom>
          <a:noFill/>
          <a:ln w="12700">
            <a:noFill/>
            <a:miter lim="800000"/>
            <a:headEnd/>
            <a:tailEnd/>
          </a:ln>
        </p:spPr>
        <p:txBody>
          <a:bodyPr lIns="35717" tIns="35717" rIns="35717" bIns="35717" anchor="ctr"/>
          <a:lstStyle/>
          <a:p>
            <a:pPr algn="ctr" eaLnBrk="0" hangingPunct="0">
              <a:defRPr/>
            </a:pPr>
            <a:r>
              <a:rPr lang="en-US" sz="2300" kern="0" dirty="0">
                <a:solidFill>
                  <a:schemeClr val="tx1"/>
                </a:solidFill>
                <a:latin typeface="News Gothic MT"/>
                <a:ea typeface="+mj-ea"/>
                <a:cs typeface="News Gothic MT"/>
                <a:sym typeface="Gill Sans" charset="0"/>
              </a:rPr>
              <a:t>There are lots of ways to address the same need.</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199" y="4627809"/>
            <a:ext cx="2562639" cy="144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05000"/>
            <a:ext cx="4282070" cy="304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199" y="1467058"/>
            <a:ext cx="2168990" cy="289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685" y="985838"/>
            <a:ext cx="5040630" cy="4886325"/>
          </a:xfrm>
          <a:prstGeom prst="rect">
            <a:avLst/>
          </a:prstGeom>
        </p:spPr>
      </p:pic>
    </p:spTree>
    <p:extLst>
      <p:ext uri="{BB962C8B-B14F-4D97-AF65-F5344CB8AC3E}">
        <p14:creationId xmlns:p14="http://schemas.microsoft.com/office/powerpoint/2010/main" val="13377950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3100">
                <a:latin typeface="News Gothic MT"/>
              </a:rPr>
              <a:t>Designers make lots of prototypes </a:t>
            </a:r>
            <a:br>
              <a:rPr lang="en-US" sz="3100">
                <a:latin typeface="News Gothic MT"/>
              </a:rPr>
            </a:br>
            <a:r>
              <a:rPr lang="en-US" sz="3100">
                <a:latin typeface="News Gothic MT"/>
              </a:rPr>
              <a:t>to help find the best solution.</a:t>
            </a:r>
          </a:p>
        </p:txBody>
      </p:sp>
      <p:pic>
        <p:nvPicPr>
          <p:cNvPr id="32771" name="Picture 3" descr="oxo peeler.jpg"/>
          <p:cNvPicPr>
            <a:picLocks noChangeAspect="1"/>
          </p:cNvPicPr>
          <p:nvPr/>
        </p:nvPicPr>
        <p:blipFill>
          <a:blip r:embed="rId3">
            <a:extLst>
              <a:ext uri="{28A0092B-C50C-407E-A947-70E740481C1C}">
                <a14:useLocalDpi xmlns:a14="http://schemas.microsoft.com/office/drawing/2010/main" val="0"/>
              </a:ext>
            </a:extLst>
          </a:blip>
          <a:srcRect l="18051" r="24387"/>
          <a:stretch>
            <a:fillRect/>
          </a:stretch>
        </p:blipFill>
        <p:spPr bwMode="auto">
          <a:xfrm rot="1317003">
            <a:off x="6072187" y="2658814"/>
            <a:ext cx="2544961" cy="331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oxo prototypes.png"/>
          <p:cNvPicPr>
            <a:picLocks noChangeAspect="1"/>
          </p:cNvPicPr>
          <p:nvPr/>
        </p:nvPicPr>
        <p:blipFill>
          <a:blip r:embed="rId4">
            <a:extLst>
              <a:ext uri="{28A0092B-C50C-407E-A947-70E740481C1C}">
                <a14:useLocalDpi xmlns:a14="http://schemas.microsoft.com/office/drawing/2010/main" val="0"/>
              </a:ext>
            </a:extLst>
          </a:blip>
          <a:srcRect l="8450" r="16550"/>
          <a:stretch>
            <a:fillRect/>
          </a:stretch>
        </p:blipFill>
        <p:spPr bwMode="auto">
          <a:xfrm>
            <a:off x="446484" y="2303859"/>
            <a:ext cx="5143500" cy="386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 Title and Content">
  <a:themeElements>
    <a:clrScheme name="">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Photo - Horizontal">
  <a:themeElements>
    <a:clrScheme name="">
      <a:dk1>
        <a:srgbClr val="000000"/>
      </a:dk1>
      <a:lt1>
        <a:srgbClr val="E5E5E5"/>
      </a:lt1>
      <a:dk2>
        <a:srgbClr val="000000"/>
      </a:dk2>
      <a:lt2>
        <a:srgbClr val="808080"/>
      </a:lt2>
      <a:accent1>
        <a:srgbClr val="BBE0E3"/>
      </a:accent1>
      <a:accent2>
        <a:srgbClr val="333399"/>
      </a:accent2>
      <a:accent3>
        <a:srgbClr val="F0F0F0"/>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Photo - Vertical">
  <a:themeElements>
    <a:clrScheme name="">
      <a:dk1>
        <a:srgbClr val="000000"/>
      </a:dk1>
      <a:lt1>
        <a:srgbClr val="E5E5E5"/>
      </a:lt1>
      <a:dk2>
        <a:srgbClr val="000000"/>
      </a:dk2>
      <a:lt2>
        <a:srgbClr val="808080"/>
      </a:lt2>
      <a:accent1>
        <a:srgbClr val="BBE0E3"/>
      </a:accent1>
      <a:accent2>
        <a:srgbClr val="333399"/>
      </a:accent2>
      <a:accent3>
        <a:srgbClr val="F0F0F0"/>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Title, Bullets &amp; Photo">
  <a:themeElements>
    <a:clrScheme name="">
      <a:dk1>
        <a:srgbClr val="000000"/>
      </a:dk1>
      <a:lt1>
        <a:srgbClr val="E5E5E5"/>
      </a:lt1>
      <a:dk2>
        <a:srgbClr val="000000"/>
      </a:dk2>
      <a:lt2>
        <a:srgbClr val="808080"/>
      </a:lt2>
      <a:accent1>
        <a:srgbClr val="BBE0E3"/>
      </a:accent1>
      <a:accent2>
        <a:srgbClr val="333399"/>
      </a:accent2>
      <a:accent3>
        <a:srgbClr val="F0F0F0"/>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2461</TotalTime>
  <Pages>0</Pages>
  <Words>672</Words>
  <Characters>0</Characters>
  <Application>Microsoft Office PowerPoint</Application>
  <PresentationFormat>Letter Paper (8.5x11 in)</PresentationFormat>
  <Lines>0</Lines>
  <Paragraphs>80</Paragraphs>
  <Slides>5</Slides>
  <Notes>5</Notes>
  <HiddenSlides>0</HiddenSlides>
  <MMClips>0</MMClips>
  <ScaleCrop>false</ScaleCrop>
  <HeadingPairs>
    <vt:vector size="4" baseType="variant">
      <vt:variant>
        <vt:lpstr>Theme</vt:lpstr>
      </vt:variant>
      <vt:variant>
        <vt:i4>29</vt:i4>
      </vt:variant>
      <vt:variant>
        <vt:lpstr>Slide Titles</vt:lpstr>
      </vt:variant>
      <vt:variant>
        <vt:i4>5</vt:i4>
      </vt:variant>
    </vt:vector>
  </HeadingPairs>
  <TitlesOfParts>
    <vt:vector size="34" baseType="lpstr">
      <vt:lpstr>Title &amp; Bullets</vt:lpstr>
      <vt:lpstr>Title &amp; Bullets - Right</vt:lpstr>
      <vt:lpstr>Title, Bullets &amp; Photo</vt:lpstr>
      <vt:lpstr>Title &amp; Bullets - Left</vt:lpstr>
      <vt:lpstr>Photo - Vertical Reflection</vt:lpstr>
      <vt:lpstr>Title - Top</vt:lpstr>
      <vt:lpstr>Photo - Horizontal</vt:lpstr>
      <vt:lpstr>Title - Center</vt:lpstr>
      <vt:lpstr>2_Title &amp; Subtitle</vt:lpstr>
      <vt:lpstr>Photo - Horizontal Reflection</vt:lpstr>
      <vt:lpstr>3_Title &amp; Subtitle</vt:lpstr>
      <vt:lpstr>Title &amp; Bullets - 2 Column</vt:lpstr>
      <vt:lpstr>Default - Title and Content</vt:lpstr>
      <vt:lpstr>5_Title &amp; Bullets</vt:lpstr>
      <vt:lpstr>Bullets</vt:lpstr>
      <vt:lpstr>Photo - Vertical</vt:lpstr>
      <vt:lpstr>4_Title &amp; Subtitle</vt:lpstr>
      <vt:lpstr>1_Title &amp; Bullets - 2 Column</vt:lpstr>
      <vt:lpstr>1_Bullets</vt:lpstr>
      <vt:lpstr>2_Blank</vt:lpstr>
      <vt:lpstr>1_Title - Top</vt:lpstr>
      <vt:lpstr>1_Title - Center</vt:lpstr>
      <vt:lpstr>1_Photo - Horizontal</vt:lpstr>
      <vt:lpstr>1_Photo - Horizontal Reflection</vt:lpstr>
      <vt:lpstr>1_Photo - Vertical</vt:lpstr>
      <vt:lpstr>1_Photo - Vertical Reflection</vt:lpstr>
      <vt:lpstr>1_Title, Bullets &amp; Photo</vt:lpstr>
      <vt:lpstr>1_Title &amp; Bullets - Left</vt:lpstr>
      <vt:lpstr>1_Title &amp; Bullets - Right</vt:lpstr>
      <vt:lpstr>Everything around us has been designed!</vt:lpstr>
      <vt:lpstr>PowerPoint Presentation</vt:lpstr>
      <vt:lpstr>PowerPoint Presentation</vt:lpstr>
      <vt:lpstr>PowerPoint Presentation</vt:lpstr>
      <vt:lpstr>Designers make lots of prototypes  to help find the best solution.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Nunez, Jessica</dc:creator>
  <cp:lastModifiedBy>Branchaud, Kameko</cp:lastModifiedBy>
  <cp:revision>107</cp:revision>
  <cp:lastPrinted>2013-04-11T19:31:09Z</cp:lastPrinted>
  <dcterms:created xsi:type="dcterms:W3CDTF">2011-09-06T15:33:22Z</dcterms:created>
  <dcterms:modified xsi:type="dcterms:W3CDTF">2014-12-02T19:57:36Z</dcterms:modified>
</cp:coreProperties>
</file>